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59" r:id="rId8"/>
    <p:sldId id="266" r:id="rId9"/>
    <p:sldId id="265" r:id="rId10"/>
    <p:sldId id="258" r:id="rId11"/>
    <p:sldId id="269" r:id="rId12"/>
    <p:sldId id="270" r:id="rId13"/>
    <p:sldId id="271" r:id="rId14"/>
    <p:sldId id="267" r:id="rId15"/>
    <p:sldId id="272" r:id="rId16"/>
    <p:sldId id="273" r:id="rId17"/>
    <p:sldId id="260" r:id="rId18"/>
    <p:sldId id="274" r:id="rId19"/>
    <p:sldId id="261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18D32-C953-4F8A-B3CC-9A41CFCE88EA}" v="11" dt="2020-06-25T13:01:11.729"/>
    <p1510:client id="{29816385-387E-4752-962E-3B5924994E72}" v="20" dt="2020-06-25T02:50:11.274"/>
    <p1510:client id="{40569BC2-CBB9-4EE4-A2F2-67F99699264E}" v="34" dt="2020-06-25T02:58:08.779"/>
    <p1510:client id="{6D6CFAA4-EA98-4AF5-BC94-7B82A61EBBB4}" v="65" dt="2020-06-24T16:05:49.223"/>
    <p1510:client id="{A83A93F5-C042-4552-85F7-70D77D297062}" v="209" dt="2020-06-24T17:22:19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arriorfunder.wayne.edu/dolly" TargetMode="External"/><Relationship Id="rId1" Type="http://schemas.openxmlformats.org/officeDocument/2006/relationships/hyperlink" Target="https://imaginationlibrary.com/check-availability/?#selectedCountry=US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arriorfunder.wayne.edu/dolly" TargetMode="External"/><Relationship Id="rId1" Type="http://schemas.openxmlformats.org/officeDocument/2006/relationships/hyperlink" Target="https://imaginationlibrary.com/check-availability/?#selectedCountry=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A0875-75EC-49C9-9C98-073C146D56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9645A0-4A02-43B1-9D59-2BB6749DB2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Graduate student while pregnant</a:t>
          </a:r>
        </a:p>
      </dgm:t>
    </dgm:pt>
    <dgm:pt modelId="{FD63D243-49ED-4807-B358-6117C3A64F3B}" type="parTrans" cxnId="{F646CE86-CDD8-49CA-830C-E338D1C4A763}">
      <dgm:prSet/>
      <dgm:spPr/>
      <dgm:t>
        <a:bodyPr/>
        <a:lstStyle/>
        <a:p>
          <a:endParaRPr lang="en-US"/>
        </a:p>
      </dgm:t>
    </dgm:pt>
    <dgm:pt modelId="{4215B653-26AD-4127-B719-4B05CB43A18A}" type="sibTrans" cxnId="{F646CE86-CDD8-49CA-830C-E338D1C4A763}">
      <dgm:prSet/>
      <dgm:spPr/>
      <dgm:t>
        <a:bodyPr/>
        <a:lstStyle/>
        <a:p>
          <a:endParaRPr lang="en-US"/>
        </a:p>
      </dgm:t>
    </dgm:pt>
    <dgm:pt modelId="{730C3197-9201-4253-86DB-64904114D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Dean Cawthorne's Brown Bag Luncheon</a:t>
          </a:r>
        </a:p>
      </dgm:t>
    </dgm:pt>
    <dgm:pt modelId="{FD65BD3F-620E-4C14-9D04-F518FE041EAF}" type="parTrans" cxnId="{26268150-39C7-457E-BAAD-E030A76CAB04}">
      <dgm:prSet/>
      <dgm:spPr/>
      <dgm:t>
        <a:bodyPr/>
        <a:lstStyle/>
        <a:p>
          <a:endParaRPr lang="en-US"/>
        </a:p>
      </dgm:t>
    </dgm:pt>
    <dgm:pt modelId="{24FB0442-E415-454D-AC71-03CBC725D448}" type="sibTrans" cxnId="{26268150-39C7-457E-BAAD-E030A76CAB04}">
      <dgm:prSet/>
      <dgm:spPr/>
      <dgm:t>
        <a:bodyPr/>
        <a:lstStyle/>
        <a:p>
          <a:endParaRPr lang="en-US"/>
        </a:p>
      </dgm:t>
    </dgm:pt>
    <dgm:pt modelId="{076A67E1-B948-4D6A-B04D-C6F54A86CB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LVST</a:t>
          </a:r>
        </a:p>
      </dgm:t>
    </dgm:pt>
    <dgm:pt modelId="{25ABA2EA-726A-4FDE-BD43-799B8C3F0DD3}" type="parTrans" cxnId="{C9C6F6B6-60F5-40E8-ABA3-D7C29A0195CF}">
      <dgm:prSet/>
      <dgm:spPr/>
      <dgm:t>
        <a:bodyPr/>
        <a:lstStyle/>
        <a:p>
          <a:endParaRPr lang="en-US"/>
        </a:p>
      </dgm:t>
    </dgm:pt>
    <dgm:pt modelId="{FB7FE41A-C27E-4F81-A4CA-59F1C0CDC67E}" type="sibTrans" cxnId="{C9C6F6B6-60F5-40E8-ABA3-D7C29A0195CF}">
      <dgm:prSet/>
      <dgm:spPr/>
      <dgm:t>
        <a:bodyPr/>
        <a:lstStyle/>
        <a:p>
          <a:endParaRPr lang="en-US"/>
        </a:p>
      </dgm:t>
    </dgm:pt>
    <dgm:pt modelId="{7B5494B8-2928-49A5-9899-4EB821857D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#TeamDolly</a:t>
          </a:r>
        </a:p>
      </dgm:t>
    </dgm:pt>
    <dgm:pt modelId="{A782A42A-5ADE-470D-95E3-CDD9E0CC5676}" type="parTrans" cxnId="{EC05B146-1237-431C-AE54-F35600EF2403}">
      <dgm:prSet/>
      <dgm:spPr/>
      <dgm:t>
        <a:bodyPr/>
        <a:lstStyle/>
        <a:p>
          <a:endParaRPr lang="en-US"/>
        </a:p>
      </dgm:t>
    </dgm:pt>
    <dgm:pt modelId="{AD73950E-C119-4F7E-A638-C7AD30F3B33C}" type="sibTrans" cxnId="{EC05B146-1237-431C-AE54-F35600EF2403}">
      <dgm:prSet/>
      <dgm:spPr/>
      <dgm:t>
        <a:bodyPr/>
        <a:lstStyle/>
        <a:p>
          <a:endParaRPr lang="en-US"/>
        </a:p>
      </dgm:t>
    </dgm:pt>
    <dgm:pt modelId="{DD82D601-5EF0-4241-8912-FE348399546C}" type="pres">
      <dgm:prSet presAssocID="{3F2A0875-75EC-49C9-9C98-073C146D5688}" presName="root" presStyleCnt="0">
        <dgm:presLayoutVars>
          <dgm:dir/>
          <dgm:resizeHandles val="exact"/>
        </dgm:presLayoutVars>
      </dgm:prSet>
      <dgm:spPr/>
    </dgm:pt>
    <dgm:pt modelId="{A67B1EB8-0223-46AE-B98C-4361B30DB988}" type="pres">
      <dgm:prSet presAssocID="{DA9645A0-4A02-43B1-9D59-2BB6749DB201}" presName="compNode" presStyleCnt="0"/>
      <dgm:spPr/>
    </dgm:pt>
    <dgm:pt modelId="{7E66ED3E-BE48-48A5-AC6C-404CFE8E4E2B}" type="pres">
      <dgm:prSet presAssocID="{DA9645A0-4A02-43B1-9D59-2BB6749DB201}" presName="bgRect" presStyleLbl="bgShp" presStyleIdx="0" presStyleCnt="4"/>
      <dgm:spPr/>
    </dgm:pt>
    <dgm:pt modelId="{1CF7FAAC-B2D7-4E29-BD35-B68595BD004B}" type="pres">
      <dgm:prSet presAssocID="{DA9645A0-4A02-43B1-9D59-2BB6749DB2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60282F50-F4C4-4C1D-808A-2BF194E501FD}" type="pres">
      <dgm:prSet presAssocID="{DA9645A0-4A02-43B1-9D59-2BB6749DB201}" presName="spaceRect" presStyleCnt="0"/>
      <dgm:spPr/>
    </dgm:pt>
    <dgm:pt modelId="{B124DA0C-51E1-42B2-951E-F244D53EFD94}" type="pres">
      <dgm:prSet presAssocID="{DA9645A0-4A02-43B1-9D59-2BB6749DB201}" presName="parTx" presStyleLbl="revTx" presStyleIdx="0" presStyleCnt="4">
        <dgm:presLayoutVars>
          <dgm:chMax val="0"/>
          <dgm:chPref val="0"/>
        </dgm:presLayoutVars>
      </dgm:prSet>
      <dgm:spPr/>
    </dgm:pt>
    <dgm:pt modelId="{0745B556-BDDB-4B03-B7CF-D4387DFF064F}" type="pres">
      <dgm:prSet presAssocID="{4215B653-26AD-4127-B719-4B05CB43A18A}" presName="sibTrans" presStyleCnt="0"/>
      <dgm:spPr/>
    </dgm:pt>
    <dgm:pt modelId="{E253D947-165D-489F-AB82-5A50CC71FA70}" type="pres">
      <dgm:prSet presAssocID="{730C3197-9201-4253-86DB-64904114DF05}" presName="compNode" presStyleCnt="0"/>
      <dgm:spPr/>
    </dgm:pt>
    <dgm:pt modelId="{2E03507B-3D9A-4B41-B192-E4EA2AE85239}" type="pres">
      <dgm:prSet presAssocID="{730C3197-9201-4253-86DB-64904114DF05}" presName="bgRect" presStyleLbl="bgShp" presStyleIdx="1" presStyleCnt="4"/>
      <dgm:spPr/>
    </dgm:pt>
    <dgm:pt modelId="{F6AC1F61-DE19-4D9D-9C77-45DA7FCC4DB0}" type="pres">
      <dgm:prSet presAssocID="{730C3197-9201-4253-86DB-64904114DF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17929341-6047-4514-A950-016116CB1606}" type="pres">
      <dgm:prSet presAssocID="{730C3197-9201-4253-86DB-64904114DF05}" presName="spaceRect" presStyleCnt="0"/>
      <dgm:spPr/>
    </dgm:pt>
    <dgm:pt modelId="{27827625-D617-4E99-8346-9F3D10FEC780}" type="pres">
      <dgm:prSet presAssocID="{730C3197-9201-4253-86DB-64904114DF05}" presName="parTx" presStyleLbl="revTx" presStyleIdx="1" presStyleCnt="4">
        <dgm:presLayoutVars>
          <dgm:chMax val="0"/>
          <dgm:chPref val="0"/>
        </dgm:presLayoutVars>
      </dgm:prSet>
      <dgm:spPr/>
    </dgm:pt>
    <dgm:pt modelId="{36292D74-2453-486F-9A8C-13DBF5394AF8}" type="pres">
      <dgm:prSet presAssocID="{24FB0442-E415-454D-AC71-03CBC725D448}" presName="sibTrans" presStyleCnt="0"/>
      <dgm:spPr/>
    </dgm:pt>
    <dgm:pt modelId="{FDDAA64F-49D6-47F3-83FC-61BAC5C71964}" type="pres">
      <dgm:prSet presAssocID="{076A67E1-B948-4D6A-B04D-C6F54A86CB09}" presName="compNode" presStyleCnt="0"/>
      <dgm:spPr/>
    </dgm:pt>
    <dgm:pt modelId="{78010D3F-8F50-418C-A833-CFFD48559639}" type="pres">
      <dgm:prSet presAssocID="{076A67E1-B948-4D6A-B04D-C6F54A86CB09}" presName="bgRect" presStyleLbl="bgShp" presStyleIdx="2" presStyleCnt="4"/>
      <dgm:spPr/>
    </dgm:pt>
    <dgm:pt modelId="{D041A37A-9806-4449-8EFE-B96A7F82C232}" type="pres">
      <dgm:prSet presAssocID="{076A67E1-B948-4D6A-B04D-C6F54A86CB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474DB42-E6E3-465A-8CDD-8B1F6651B7D7}" type="pres">
      <dgm:prSet presAssocID="{076A67E1-B948-4D6A-B04D-C6F54A86CB09}" presName="spaceRect" presStyleCnt="0"/>
      <dgm:spPr/>
    </dgm:pt>
    <dgm:pt modelId="{C2FFA2BD-55C3-4D30-9E0C-8BD3F03505AD}" type="pres">
      <dgm:prSet presAssocID="{076A67E1-B948-4D6A-B04D-C6F54A86CB09}" presName="parTx" presStyleLbl="revTx" presStyleIdx="2" presStyleCnt="4">
        <dgm:presLayoutVars>
          <dgm:chMax val="0"/>
          <dgm:chPref val="0"/>
        </dgm:presLayoutVars>
      </dgm:prSet>
      <dgm:spPr/>
    </dgm:pt>
    <dgm:pt modelId="{443610CA-6852-41EF-B36D-1256E209A9D5}" type="pres">
      <dgm:prSet presAssocID="{FB7FE41A-C27E-4F81-A4CA-59F1C0CDC67E}" presName="sibTrans" presStyleCnt="0"/>
      <dgm:spPr/>
    </dgm:pt>
    <dgm:pt modelId="{AC4536D2-E220-45C2-84E1-8CE2DEA3D312}" type="pres">
      <dgm:prSet presAssocID="{7B5494B8-2928-49A5-9899-4EB821857D5B}" presName="compNode" presStyleCnt="0"/>
      <dgm:spPr/>
    </dgm:pt>
    <dgm:pt modelId="{C778D15A-BCB8-4C2E-8D34-154C66729679}" type="pres">
      <dgm:prSet presAssocID="{7B5494B8-2928-49A5-9899-4EB821857D5B}" presName="bgRect" presStyleLbl="bgShp" presStyleIdx="3" presStyleCnt="4"/>
      <dgm:spPr/>
    </dgm:pt>
    <dgm:pt modelId="{24A2450B-CA86-4F43-BF5D-D79B737BD58C}" type="pres">
      <dgm:prSet presAssocID="{7B5494B8-2928-49A5-9899-4EB821857D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2CEC7FE4-B17C-4DBE-B1C1-A827BA186539}" type="pres">
      <dgm:prSet presAssocID="{7B5494B8-2928-49A5-9899-4EB821857D5B}" presName="spaceRect" presStyleCnt="0"/>
      <dgm:spPr/>
    </dgm:pt>
    <dgm:pt modelId="{92D45855-6DC5-475A-98D0-DDEBCA06D677}" type="pres">
      <dgm:prSet presAssocID="{7B5494B8-2928-49A5-9899-4EB821857D5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3F401F-68BD-43A3-A0E4-C6A1C039B5E6}" type="presOf" srcId="{730C3197-9201-4253-86DB-64904114DF05}" destId="{27827625-D617-4E99-8346-9F3D10FEC780}" srcOrd="0" destOrd="0" presId="urn:microsoft.com/office/officeart/2018/2/layout/IconVerticalSolidList"/>
    <dgm:cxn modelId="{EC05B146-1237-431C-AE54-F35600EF2403}" srcId="{3F2A0875-75EC-49C9-9C98-073C146D5688}" destId="{7B5494B8-2928-49A5-9899-4EB821857D5B}" srcOrd="3" destOrd="0" parTransId="{A782A42A-5ADE-470D-95E3-CDD9E0CC5676}" sibTransId="{AD73950E-C119-4F7E-A638-C7AD30F3B33C}"/>
    <dgm:cxn modelId="{A8577D50-3354-4020-9511-51BB40B68134}" type="presOf" srcId="{3F2A0875-75EC-49C9-9C98-073C146D5688}" destId="{DD82D601-5EF0-4241-8912-FE348399546C}" srcOrd="0" destOrd="0" presId="urn:microsoft.com/office/officeart/2018/2/layout/IconVerticalSolidList"/>
    <dgm:cxn modelId="{26268150-39C7-457E-BAAD-E030A76CAB04}" srcId="{3F2A0875-75EC-49C9-9C98-073C146D5688}" destId="{730C3197-9201-4253-86DB-64904114DF05}" srcOrd="1" destOrd="0" parTransId="{FD65BD3F-620E-4C14-9D04-F518FE041EAF}" sibTransId="{24FB0442-E415-454D-AC71-03CBC725D448}"/>
    <dgm:cxn modelId="{F646CE86-CDD8-49CA-830C-E338D1C4A763}" srcId="{3F2A0875-75EC-49C9-9C98-073C146D5688}" destId="{DA9645A0-4A02-43B1-9D59-2BB6749DB201}" srcOrd="0" destOrd="0" parTransId="{FD63D243-49ED-4807-B358-6117C3A64F3B}" sibTransId="{4215B653-26AD-4127-B719-4B05CB43A18A}"/>
    <dgm:cxn modelId="{0ACE6C93-6DFC-489E-AC4E-7EC73B05E29C}" type="presOf" srcId="{7B5494B8-2928-49A5-9899-4EB821857D5B}" destId="{92D45855-6DC5-475A-98D0-DDEBCA06D677}" srcOrd="0" destOrd="0" presId="urn:microsoft.com/office/officeart/2018/2/layout/IconVerticalSolidList"/>
    <dgm:cxn modelId="{C2254E9C-3664-466C-91AF-D1E8ABB726D1}" type="presOf" srcId="{DA9645A0-4A02-43B1-9D59-2BB6749DB201}" destId="{B124DA0C-51E1-42B2-951E-F244D53EFD94}" srcOrd="0" destOrd="0" presId="urn:microsoft.com/office/officeart/2018/2/layout/IconVerticalSolidList"/>
    <dgm:cxn modelId="{C9C6F6B6-60F5-40E8-ABA3-D7C29A0195CF}" srcId="{3F2A0875-75EC-49C9-9C98-073C146D5688}" destId="{076A67E1-B948-4D6A-B04D-C6F54A86CB09}" srcOrd="2" destOrd="0" parTransId="{25ABA2EA-726A-4FDE-BD43-799B8C3F0DD3}" sibTransId="{FB7FE41A-C27E-4F81-A4CA-59F1C0CDC67E}"/>
    <dgm:cxn modelId="{B4284EFA-C871-45D5-8577-D197B79701D6}" type="presOf" srcId="{076A67E1-B948-4D6A-B04D-C6F54A86CB09}" destId="{C2FFA2BD-55C3-4D30-9E0C-8BD3F03505AD}" srcOrd="0" destOrd="0" presId="urn:microsoft.com/office/officeart/2018/2/layout/IconVerticalSolidList"/>
    <dgm:cxn modelId="{F855D30C-A991-4EEE-A669-35ABD26999B3}" type="presParOf" srcId="{DD82D601-5EF0-4241-8912-FE348399546C}" destId="{A67B1EB8-0223-46AE-B98C-4361B30DB988}" srcOrd="0" destOrd="0" presId="urn:microsoft.com/office/officeart/2018/2/layout/IconVerticalSolidList"/>
    <dgm:cxn modelId="{880E9971-7FB8-4959-A517-2C0474C703F1}" type="presParOf" srcId="{A67B1EB8-0223-46AE-B98C-4361B30DB988}" destId="{7E66ED3E-BE48-48A5-AC6C-404CFE8E4E2B}" srcOrd="0" destOrd="0" presId="urn:microsoft.com/office/officeart/2018/2/layout/IconVerticalSolidList"/>
    <dgm:cxn modelId="{6849B442-2447-4226-820B-BAAB4770CDB2}" type="presParOf" srcId="{A67B1EB8-0223-46AE-B98C-4361B30DB988}" destId="{1CF7FAAC-B2D7-4E29-BD35-B68595BD004B}" srcOrd="1" destOrd="0" presId="urn:microsoft.com/office/officeart/2018/2/layout/IconVerticalSolidList"/>
    <dgm:cxn modelId="{9CB1C5E2-00D2-4967-AE52-03868F3FC55A}" type="presParOf" srcId="{A67B1EB8-0223-46AE-B98C-4361B30DB988}" destId="{60282F50-F4C4-4C1D-808A-2BF194E501FD}" srcOrd="2" destOrd="0" presId="urn:microsoft.com/office/officeart/2018/2/layout/IconVerticalSolidList"/>
    <dgm:cxn modelId="{718F0392-41A2-4809-BF2E-AC1D76CA16A6}" type="presParOf" srcId="{A67B1EB8-0223-46AE-B98C-4361B30DB988}" destId="{B124DA0C-51E1-42B2-951E-F244D53EFD94}" srcOrd="3" destOrd="0" presId="urn:microsoft.com/office/officeart/2018/2/layout/IconVerticalSolidList"/>
    <dgm:cxn modelId="{40060568-566B-4BC9-AEC3-D073D5D441B4}" type="presParOf" srcId="{DD82D601-5EF0-4241-8912-FE348399546C}" destId="{0745B556-BDDB-4B03-B7CF-D4387DFF064F}" srcOrd="1" destOrd="0" presId="urn:microsoft.com/office/officeart/2018/2/layout/IconVerticalSolidList"/>
    <dgm:cxn modelId="{3648F424-6B20-41BC-8F3F-A8EC7D913E0C}" type="presParOf" srcId="{DD82D601-5EF0-4241-8912-FE348399546C}" destId="{E253D947-165D-489F-AB82-5A50CC71FA70}" srcOrd="2" destOrd="0" presId="urn:microsoft.com/office/officeart/2018/2/layout/IconVerticalSolidList"/>
    <dgm:cxn modelId="{1A417F18-A08B-4505-B3F5-9627B5969222}" type="presParOf" srcId="{E253D947-165D-489F-AB82-5A50CC71FA70}" destId="{2E03507B-3D9A-4B41-B192-E4EA2AE85239}" srcOrd="0" destOrd="0" presId="urn:microsoft.com/office/officeart/2018/2/layout/IconVerticalSolidList"/>
    <dgm:cxn modelId="{ECCFDB5C-839F-414F-9833-ADB9174AD320}" type="presParOf" srcId="{E253D947-165D-489F-AB82-5A50CC71FA70}" destId="{F6AC1F61-DE19-4D9D-9C77-45DA7FCC4DB0}" srcOrd="1" destOrd="0" presId="urn:microsoft.com/office/officeart/2018/2/layout/IconVerticalSolidList"/>
    <dgm:cxn modelId="{EAD0A11C-E3AA-49E0-AD01-6D360A1E326C}" type="presParOf" srcId="{E253D947-165D-489F-AB82-5A50CC71FA70}" destId="{17929341-6047-4514-A950-016116CB1606}" srcOrd="2" destOrd="0" presId="urn:microsoft.com/office/officeart/2018/2/layout/IconVerticalSolidList"/>
    <dgm:cxn modelId="{66E87531-E9D4-474D-835C-C6C4DC056A9D}" type="presParOf" srcId="{E253D947-165D-489F-AB82-5A50CC71FA70}" destId="{27827625-D617-4E99-8346-9F3D10FEC780}" srcOrd="3" destOrd="0" presId="urn:microsoft.com/office/officeart/2018/2/layout/IconVerticalSolidList"/>
    <dgm:cxn modelId="{40CEC417-3DF7-4468-9701-44E2AA680721}" type="presParOf" srcId="{DD82D601-5EF0-4241-8912-FE348399546C}" destId="{36292D74-2453-486F-9A8C-13DBF5394AF8}" srcOrd="3" destOrd="0" presId="urn:microsoft.com/office/officeart/2018/2/layout/IconVerticalSolidList"/>
    <dgm:cxn modelId="{B05864CA-B23F-4CA9-A798-2381086AD927}" type="presParOf" srcId="{DD82D601-5EF0-4241-8912-FE348399546C}" destId="{FDDAA64F-49D6-47F3-83FC-61BAC5C71964}" srcOrd="4" destOrd="0" presId="urn:microsoft.com/office/officeart/2018/2/layout/IconVerticalSolidList"/>
    <dgm:cxn modelId="{E2DCD6C8-B70C-4812-B330-C76EFEEC2F20}" type="presParOf" srcId="{FDDAA64F-49D6-47F3-83FC-61BAC5C71964}" destId="{78010D3F-8F50-418C-A833-CFFD48559639}" srcOrd="0" destOrd="0" presId="urn:microsoft.com/office/officeart/2018/2/layout/IconVerticalSolidList"/>
    <dgm:cxn modelId="{BEABF3EA-7F24-41ED-81BC-25756BCAA29C}" type="presParOf" srcId="{FDDAA64F-49D6-47F3-83FC-61BAC5C71964}" destId="{D041A37A-9806-4449-8EFE-B96A7F82C232}" srcOrd="1" destOrd="0" presId="urn:microsoft.com/office/officeart/2018/2/layout/IconVerticalSolidList"/>
    <dgm:cxn modelId="{3303952F-20E1-49EA-B8B4-21B6702AC4B3}" type="presParOf" srcId="{FDDAA64F-49D6-47F3-83FC-61BAC5C71964}" destId="{9474DB42-E6E3-465A-8CDD-8B1F6651B7D7}" srcOrd="2" destOrd="0" presId="urn:microsoft.com/office/officeart/2018/2/layout/IconVerticalSolidList"/>
    <dgm:cxn modelId="{9CA7F0BB-C871-4558-B3DE-861DA102ADAC}" type="presParOf" srcId="{FDDAA64F-49D6-47F3-83FC-61BAC5C71964}" destId="{C2FFA2BD-55C3-4D30-9E0C-8BD3F03505AD}" srcOrd="3" destOrd="0" presId="urn:microsoft.com/office/officeart/2018/2/layout/IconVerticalSolidList"/>
    <dgm:cxn modelId="{2CD77022-FCB4-47DE-B096-9267DC9C7124}" type="presParOf" srcId="{DD82D601-5EF0-4241-8912-FE348399546C}" destId="{443610CA-6852-41EF-B36D-1256E209A9D5}" srcOrd="5" destOrd="0" presId="urn:microsoft.com/office/officeart/2018/2/layout/IconVerticalSolidList"/>
    <dgm:cxn modelId="{C122CAEA-DCAA-429D-B547-23F5C57B20BC}" type="presParOf" srcId="{DD82D601-5EF0-4241-8912-FE348399546C}" destId="{AC4536D2-E220-45C2-84E1-8CE2DEA3D312}" srcOrd="6" destOrd="0" presId="urn:microsoft.com/office/officeart/2018/2/layout/IconVerticalSolidList"/>
    <dgm:cxn modelId="{F573A977-577E-4FF6-93EC-B854B88A21A6}" type="presParOf" srcId="{AC4536D2-E220-45C2-84E1-8CE2DEA3D312}" destId="{C778D15A-BCB8-4C2E-8D34-154C66729679}" srcOrd="0" destOrd="0" presId="urn:microsoft.com/office/officeart/2018/2/layout/IconVerticalSolidList"/>
    <dgm:cxn modelId="{4122B01D-1217-411F-BC0C-1263B59591FF}" type="presParOf" srcId="{AC4536D2-E220-45C2-84E1-8CE2DEA3D312}" destId="{24A2450B-CA86-4F43-BF5D-D79B737BD58C}" srcOrd="1" destOrd="0" presId="urn:microsoft.com/office/officeart/2018/2/layout/IconVerticalSolidList"/>
    <dgm:cxn modelId="{B81C214C-718A-4B71-9038-7E0BD6665F24}" type="presParOf" srcId="{AC4536D2-E220-45C2-84E1-8CE2DEA3D312}" destId="{2CEC7FE4-B17C-4DBE-B1C1-A827BA186539}" srcOrd="2" destOrd="0" presId="urn:microsoft.com/office/officeart/2018/2/layout/IconVerticalSolidList"/>
    <dgm:cxn modelId="{CE9E7128-92FE-41AA-84E9-0A8B59A03C41}" type="presParOf" srcId="{AC4536D2-E220-45C2-84E1-8CE2DEA3D312}" destId="{92D45855-6DC5-475A-98D0-DDEBCA06D6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28FAB-799E-4A97-B69D-4BE3120BA8E7}" type="doc">
      <dgm:prSet loTypeId="urn:microsoft.com/office/officeart/2005/8/layout/b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3E1571-6CB3-431A-8B21-699818835E0A}">
      <dgm:prSet/>
      <dgm:spPr/>
      <dgm:t>
        <a:bodyPr/>
        <a:lstStyle/>
        <a:p>
          <a:r>
            <a:rPr lang="en-US"/>
            <a:t>LVST Tuesday – Betty presented the idea, and the team was born! </a:t>
          </a:r>
        </a:p>
      </dgm:t>
    </dgm:pt>
    <dgm:pt modelId="{53CF7A03-54A5-4AF6-9CBB-AE248F90A7FE}" type="parTrans" cxnId="{3051842E-AA0A-4F06-8B9F-619954BEA31B}">
      <dgm:prSet/>
      <dgm:spPr/>
      <dgm:t>
        <a:bodyPr/>
        <a:lstStyle/>
        <a:p>
          <a:endParaRPr lang="en-US"/>
        </a:p>
      </dgm:t>
    </dgm:pt>
    <dgm:pt modelId="{BCEB5184-44D3-419F-AA62-DCE6DF9535E1}" type="sibTrans" cxnId="{3051842E-AA0A-4F06-8B9F-619954BEA31B}">
      <dgm:prSet/>
      <dgm:spPr/>
      <dgm:t>
        <a:bodyPr/>
        <a:lstStyle/>
        <a:p>
          <a:endParaRPr lang="en-US"/>
        </a:p>
      </dgm:t>
    </dgm:pt>
    <dgm:pt modelId="{B5C6883C-6DCD-437B-8DED-CA8F9687035D}">
      <dgm:prSet/>
      <dgm:spPr/>
      <dgm:t>
        <a:bodyPr/>
        <a:lstStyle/>
        <a:p>
          <a:r>
            <a:rPr lang="en-US"/>
            <a:t>Jill Wurm</a:t>
          </a:r>
        </a:p>
      </dgm:t>
    </dgm:pt>
    <dgm:pt modelId="{DDCED4EA-DCDF-469A-BE64-B322ED665221}" type="parTrans" cxnId="{A3602A52-8E28-484E-ABD9-07E5DDF14891}">
      <dgm:prSet/>
      <dgm:spPr/>
      <dgm:t>
        <a:bodyPr/>
        <a:lstStyle/>
        <a:p>
          <a:endParaRPr lang="en-US"/>
        </a:p>
      </dgm:t>
    </dgm:pt>
    <dgm:pt modelId="{3CD45674-FF7D-4E4D-9B17-788A6EB6852D}" type="sibTrans" cxnId="{A3602A52-8E28-484E-ABD9-07E5DDF14891}">
      <dgm:prSet/>
      <dgm:spPr/>
      <dgm:t>
        <a:bodyPr/>
        <a:lstStyle/>
        <a:p>
          <a:endParaRPr lang="en-US"/>
        </a:p>
      </dgm:t>
    </dgm:pt>
    <dgm:pt modelId="{AFCE89B6-911C-4B69-8DEE-5A7F889D0A04}">
      <dgm:prSet/>
      <dgm:spPr/>
      <dgm:t>
        <a:bodyPr/>
        <a:lstStyle/>
        <a:p>
          <a:r>
            <a:rPr lang="en-US"/>
            <a:t>501c3 = WSU Foundation; Susan Burns</a:t>
          </a:r>
        </a:p>
      </dgm:t>
    </dgm:pt>
    <dgm:pt modelId="{862FC0BE-D2EB-4B61-A973-63493452610E}" type="parTrans" cxnId="{7762CAD7-4FA1-487B-88B4-7E558D7F8D36}">
      <dgm:prSet/>
      <dgm:spPr/>
      <dgm:t>
        <a:bodyPr/>
        <a:lstStyle/>
        <a:p>
          <a:endParaRPr lang="en-US"/>
        </a:p>
      </dgm:t>
    </dgm:pt>
    <dgm:pt modelId="{F49BB813-26B9-4E5A-BA3A-1B9DD6D5823D}" type="sibTrans" cxnId="{7762CAD7-4FA1-487B-88B4-7E558D7F8D36}">
      <dgm:prSet/>
      <dgm:spPr/>
      <dgm:t>
        <a:bodyPr/>
        <a:lstStyle/>
        <a:p>
          <a:endParaRPr lang="en-US"/>
        </a:p>
      </dgm:t>
    </dgm:pt>
    <dgm:pt modelId="{61449A6D-D10E-452C-848A-7182D34A5DFF}">
      <dgm:prSet/>
      <dgm:spPr/>
      <dgm:t>
        <a:bodyPr/>
        <a:lstStyle/>
        <a:p>
          <a:r>
            <a:rPr lang="en-US"/>
            <a:t>Jim Dauer</a:t>
          </a:r>
        </a:p>
      </dgm:t>
    </dgm:pt>
    <dgm:pt modelId="{E3EBD2E6-9A9A-4146-8188-B5315D47AFE0}" type="parTrans" cxnId="{A12DC84F-CB65-4804-82B2-43DDD0FFCCD3}">
      <dgm:prSet/>
      <dgm:spPr/>
      <dgm:t>
        <a:bodyPr/>
        <a:lstStyle/>
        <a:p>
          <a:endParaRPr lang="en-US"/>
        </a:p>
      </dgm:t>
    </dgm:pt>
    <dgm:pt modelId="{13625DBC-74B6-440C-8810-48AA642DE22B}" type="sibTrans" cxnId="{A12DC84F-CB65-4804-82B2-43DDD0FFCCD3}">
      <dgm:prSet/>
      <dgm:spPr/>
      <dgm:t>
        <a:bodyPr/>
        <a:lstStyle/>
        <a:p>
          <a:endParaRPr lang="en-US"/>
        </a:p>
      </dgm:t>
    </dgm:pt>
    <dgm:pt modelId="{BBF3D33F-F255-450F-BF5E-F669C189CE2D}">
      <dgm:prSet/>
      <dgm:spPr/>
      <dgm:t>
        <a:bodyPr/>
        <a:lstStyle/>
        <a:p>
          <a:r>
            <a:rPr lang="en-US"/>
            <a:t>Courtney Durham, WSU Giving Day/Warrior Funder</a:t>
          </a:r>
        </a:p>
      </dgm:t>
    </dgm:pt>
    <dgm:pt modelId="{A9AB33BC-4D23-46DB-8426-265444AFBB16}" type="parTrans" cxnId="{5BEC8DFD-87A4-4170-9A2C-4744FA33830A}">
      <dgm:prSet/>
      <dgm:spPr/>
      <dgm:t>
        <a:bodyPr/>
        <a:lstStyle/>
        <a:p>
          <a:endParaRPr lang="en-US"/>
        </a:p>
      </dgm:t>
    </dgm:pt>
    <dgm:pt modelId="{8F0AD8F9-DADB-4EF0-98A1-B99140574856}" type="sibTrans" cxnId="{5BEC8DFD-87A4-4170-9A2C-4744FA33830A}">
      <dgm:prSet/>
      <dgm:spPr/>
      <dgm:t>
        <a:bodyPr/>
        <a:lstStyle/>
        <a:p>
          <a:endParaRPr lang="en-US"/>
        </a:p>
      </dgm:t>
    </dgm:pt>
    <dgm:pt modelId="{15962B62-1726-4B88-BCA2-53917C48D2B8}">
      <dgm:prSet/>
      <dgm:spPr/>
      <dgm:t>
        <a:bodyPr/>
        <a:lstStyle/>
        <a:p>
          <a:r>
            <a:rPr lang="en-US"/>
            <a:t>Sarah </a:t>
          </a:r>
          <a:r>
            <a:rPr lang="en-US">
              <a:latin typeface="Calibri Light" panose="020F0302020204030204"/>
            </a:rPr>
            <a:t>Sorensen</a:t>
          </a:r>
          <a:r>
            <a:rPr lang="en-US"/>
            <a:t> (GSA Project, headed by Katrina </a:t>
          </a:r>
          <a:r>
            <a:rPr lang="en-US" err="1"/>
            <a:t>Rouan</a:t>
          </a:r>
          <a:r>
            <a:rPr lang="en-US"/>
            <a:t>)</a:t>
          </a:r>
        </a:p>
      </dgm:t>
    </dgm:pt>
    <dgm:pt modelId="{F09038E1-DB9E-4533-9C0E-D27934F05C8B}" type="parTrans" cxnId="{6C5F900E-2B2B-4370-B715-7386149449A1}">
      <dgm:prSet/>
      <dgm:spPr/>
      <dgm:t>
        <a:bodyPr/>
        <a:lstStyle/>
        <a:p>
          <a:endParaRPr lang="en-US"/>
        </a:p>
      </dgm:t>
    </dgm:pt>
    <dgm:pt modelId="{8BF077BD-D6BA-4027-A578-AEC05D3D9A68}" type="sibTrans" cxnId="{6C5F900E-2B2B-4370-B715-7386149449A1}">
      <dgm:prSet/>
      <dgm:spPr/>
      <dgm:t>
        <a:bodyPr/>
        <a:lstStyle/>
        <a:p>
          <a:endParaRPr lang="en-US"/>
        </a:p>
      </dgm:t>
    </dgm:pt>
    <dgm:pt modelId="{A442F424-2A8F-4031-96F2-E549CEB7E87A}">
      <dgm:prSet/>
      <dgm:spPr/>
      <dgm:t>
        <a:bodyPr/>
        <a:lstStyle/>
        <a:p>
          <a:pPr rtl="0"/>
          <a:r>
            <a:rPr lang="en-US"/>
            <a:t>Nina Fawaz – new </a:t>
          </a:r>
          <a:r>
            <a:rPr lang="en-US">
              <a:latin typeface="Calibri Light" panose="020F0302020204030204"/>
            </a:rPr>
            <a:t>Team Dolly member!</a:t>
          </a:r>
          <a:endParaRPr lang="en-US"/>
        </a:p>
      </dgm:t>
    </dgm:pt>
    <dgm:pt modelId="{0D5BD666-D4D3-4C79-814E-8E38EE84FA80}" type="parTrans" cxnId="{C775E10B-594C-4D35-8EB5-ED0581B45380}">
      <dgm:prSet/>
      <dgm:spPr/>
      <dgm:t>
        <a:bodyPr/>
        <a:lstStyle/>
        <a:p>
          <a:endParaRPr lang="en-US"/>
        </a:p>
      </dgm:t>
    </dgm:pt>
    <dgm:pt modelId="{C3677808-7F66-4341-B345-B028CF545B45}" type="sibTrans" cxnId="{C775E10B-594C-4D35-8EB5-ED0581B45380}">
      <dgm:prSet/>
      <dgm:spPr/>
      <dgm:t>
        <a:bodyPr/>
        <a:lstStyle/>
        <a:p>
          <a:endParaRPr lang="en-US"/>
        </a:p>
      </dgm:t>
    </dgm:pt>
    <dgm:pt modelId="{3EB34828-BCF5-4C30-AC0B-C2E8CA1EB187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Jennifer Gustafson—Detroit Literacy Project</a:t>
          </a:r>
          <a:endParaRPr lang="en-US"/>
        </a:p>
      </dgm:t>
    </dgm:pt>
    <dgm:pt modelId="{5356CA81-DF66-4886-B313-1C8F1F670AF7}" type="parTrans" cxnId="{A5951A0C-0C96-4A98-81EA-6F1731FE5B0D}">
      <dgm:prSet/>
      <dgm:spPr/>
      <dgm:t>
        <a:bodyPr/>
        <a:lstStyle/>
        <a:p>
          <a:endParaRPr lang="en-US"/>
        </a:p>
      </dgm:t>
    </dgm:pt>
    <dgm:pt modelId="{63BB2040-022B-4451-8DDA-B3BBC9BE6FE3}" type="sibTrans" cxnId="{A5951A0C-0C96-4A98-81EA-6F1731FE5B0D}">
      <dgm:prSet/>
      <dgm:spPr/>
      <dgm:t>
        <a:bodyPr/>
        <a:lstStyle/>
        <a:p>
          <a:endParaRPr lang="en-US"/>
        </a:p>
      </dgm:t>
    </dgm:pt>
    <dgm:pt modelId="{3C7F28DB-30D7-43DB-B7DE-93972CF834AB}">
      <dgm:prSet phldr="0"/>
      <dgm:spPr/>
      <dgm:t>
        <a:bodyPr/>
        <a:lstStyle/>
        <a:p>
          <a:r>
            <a:rPr lang="en-US"/>
            <a:t>Mike Priehs &amp; Stephanie Masters—future planning, support, goal focus</a:t>
          </a:r>
        </a:p>
      </dgm:t>
    </dgm:pt>
    <dgm:pt modelId="{9872BB2E-5D2B-4E2F-AF5A-DF77560F9DF6}" type="parTrans" cxnId="{EEA12477-0DF0-45FF-81B3-9D33856B20E9}">
      <dgm:prSet/>
      <dgm:spPr/>
    </dgm:pt>
    <dgm:pt modelId="{854ADF19-3803-4E0C-8D90-9976AF3D4D8E}" type="sibTrans" cxnId="{EEA12477-0DF0-45FF-81B3-9D33856B20E9}">
      <dgm:prSet/>
      <dgm:spPr/>
    </dgm:pt>
    <dgm:pt modelId="{D005AF56-3C06-47B4-87E6-433048E5D3B3}" type="pres">
      <dgm:prSet presAssocID="{82C28FAB-799E-4A97-B69D-4BE3120BA8E7}" presName="Name0" presStyleCnt="0">
        <dgm:presLayoutVars>
          <dgm:dir/>
          <dgm:resizeHandles/>
        </dgm:presLayoutVars>
      </dgm:prSet>
      <dgm:spPr/>
    </dgm:pt>
    <dgm:pt modelId="{460ADBBA-EBB6-49DB-B648-38719BDCDAF2}" type="pres">
      <dgm:prSet presAssocID="{FA3E1571-6CB3-431A-8B21-699818835E0A}" presName="compNode" presStyleCnt="0"/>
      <dgm:spPr/>
    </dgm:pt>
    <dgm:pt modelId="{88139968-0512-4B69-B513-40F4D9A66480}" type="pres">
      <dgm:prSet presAssocID="{FA3E1571-6CB3-431A-8B21-699818835E0A}" presName="dummyConnPt" presStyleCnt="0"/>
      <dgm:spPr/>
    </dgm:pt>
    <dgm:pt modelId="{73FC910F-C3DA-4845-AF6E-6B3A2EEDDBA9}" type="pres">
      <dgm:prSet presAssocID="{FA3E1571-6CB3-431A-8B21-699818835E0A}" presName="node" presStyleLbl="node1" presStyleIdx="0" presStyleCnt="9">
        <dgm:presLayoutVars>
          <dgm:bulletEnabled val="1"/>
        </dgm:presLayoutVars>
      </dgm:prSet>
      <dgm:spPr/>
    </dgm:pt>
    <dgm:pt modelId="{94949ADE-6B51-4442-8440-6295DA9A0069}" type="pres">
      <dgm:prSet presAssocID="{BCEB5184-44D3-419F-AA62-DCE6DF9535E1}" presName="sibTrans" presStyleLbl="bgSibTrans2D1" presStyleIdx="0" presStyleCnt="8"/>
      <dgm:spPr/>
    </dgm:pt>
    <dgm:pt modelId="{BAEBC0A9-7224-42F6-8DF4-34F284CAC3E5}" type="pres">
      <dgm:prSet presAssocID="{B5C6883C-6DCD-437B-8DED-CA8F9687035D}" presName="compNode" presStyleCnt="0"/>
      <dgm:spPr/>
    </dgm:pt>
    <dgm:pt modelId="{54A0DA15-368E-49E0-97C4-EC68FED7A233}" type="pres">
      <dgm:prSet presAssocID="{B5C6883C-6DCD-437B-8DED-CA8F9687035D}" presName="dummyConnPt" presStyleCnt="0"/>
      <dgm:spPr/>
    </dgm:pt>
    <dgm:pt modelId="{9674FD0C-E391-4BED-BF85-17DEA7307660}" type="pres">
      <dgm:prSet presAssocID="{B5C6883C-6DCD-437B-8DED-CA8F9687035D}" presName="node" presStyleLbl="node1" presStyleIdx="1" presStyleCnt="9">
        <dgm:presLayoutVars>
          <dgm:bulletEnabled val="1"/>
        </dgm:presLayoutVars>
      </dgm:prSet>
      <dgm:spPr/>
    </dgm:pt>
    <dgm:pt modelId="{1B3D1EEF-5E23-45DD-A9A0-4CE7AFC3A572}" type="pres">
      <dgm:prSet presAssocID="{3CD45674-FF7D-4E4D-9B17-788A6EB6852D}" presName="sibTrans" presStyleLbl="bgSibTrans2D1" presStyleIdx="1" presStyleCnt="8"/>
      <dgm:spPr/>
    </dgm:pt>
    <dgm:pt modelId="{494839B8-32E1-41E4-ADDE-DCF8E437A4A4}" type="pres">
      <dgm:prSet presAssocID="{AFCE89B6-911C-4B69-8DEE-5A7F889D0A04}" presName="compNode" presStyleCnt="0"/>
      <dgm:spPr/>
    </dgm:pt>
    <dgm:pt modelId="{CC876028-77FE-45A1-BD49-C44C2ED5DF60}" type="pres">
      <dgm:prSet presAssocID="{AFCE89B6-911C-4B69-8DEE-5A7F889D0A04}" presName="dummyConnPt" presStyleCnt="0"/>
      <dgm:spPr/>
    </dgm:pt>
    <dgm:pt modelId="{3C072ED3-4251-4ECA-B73D-807097F522D4}" type="pres">
      <dgm:prSet presAssocID="{AFCE89B6-911C-4B69-8DEE-5A7F889D0A04}" presName="node" presStyleLbl="node1" presStyleIdx="2" presStyleCnt="9">
        <dgm:presLayoutVars>
          <dgm:bulletEnabled val="1"/>
        </dgm:presLayoutVars>
      </dgm:prSet>
      <dgm:spPr/>
    </dgm:pt>
    <dgm:pt modelId="{35205BAB-6249-416C-B0E9-2552D6A7291B}" type="pres">
      <dgm:prSet presAssocID="{F49BB813-26B9-4E5A-BA3A-1B9DD6D5823D}" presName="sibTrans" presStyleLbl="bgSibTrans2D1" presStyleIdx="2" presStyleCnt="8"/>
      <dgm:spPr/>
    </dgm:pt>
    <dgm:pt modelId="{762ECFFB-587E-405C-85DC-FE395C7B805B}" type="pres">
      <dgm:prSet presAssocID="{61449A6D-D10E-452C-848A-7182D34A5DFF}" presName="compNode" presStyleCnt="0"/>
      <dgm:spPr/>
    </dgm:pt>
    <dgm:pt modelId="{39D54029-AE56-4223-AD3F-58FB7FCF6781}" type="pres">
      <dgm:prSet presAssocID="{61449A6D-D10E-452C-848A-7182D34A5DFF}" presName="dummyConnPt" presStyleCnt="0"/>
      <dgm:spPr/>
    </dgm:pt>
    <dgm:pt modelId="{309FFBBB-41EC-4BC2-AE58-2AA70703C77B}" type="pres">
      <dgm:prSet presAssocID="{61449A6D-D10E-452C-848A-7182D34A5DFF}" presName="node" presStyleLbl="node1" presStyleIdx="3" presStyleCnt="9">
        <dgm:presLayoutVars>
          <dgm:bulletEnabled val="1"/>
        </dgm:presLayoutVars>
      </dgm:prSet>
      <dgm:spPr/>
    </dgm:pt>
    <dgm:pt modelId="{6076CB0C-5C48-4A56-A430-8700AAEBDD9C}" type="pres">
      <dgm:prSet presAssocID="{13625DBC-74B6-440C-8810-48AA642DE22B}" presName="sibTrans" presStyleLbl="bgSibTrans2D1" presStyleIdx="3" presStyleCnt="8"/>
      <dgm:spPr/>
    </dgm:pt>
    <dgm:pt modelId="{D965FAF0-3B7E-4305-8F61-A101B7BB3B63}" type="pres">
      <dgm:prSet presAssocID="{BBF3D33F-F255-450F-BF5E-F669C189CE2D}" presName="compNode" presStyleCnt="0"/>
      <dgm:spPr/>
    </dgm:pt>
    <dgm:pt modelId="{5B32F325-940C-4C7D-819C-32CF60C98C52}" type="pres">
      <dgm:prSet presAssocID="{BBF3D33F-F255-450F-BF5E-F669C189CE2D}" presName="dummyConnPt" presStyleCnt="0"/>
      <dgm:spPr/>
    </dgm:pt>
    <dgm:pt modelId="{94CADA10-8821-4206-82C3-AF9892BA047C}" type="pres">
      <dgm:prSet presAssocID="{BBF3D33F-F255-450F-BF5E-F669C189CE2D}" presName="node" presStyleLbl="node1" presStyleIdx="4" presStyleCnt="9">
        <dgm:presLayoutVars>
          <dgm:bulletEnabled val="1"/>
        </dgm:presLayoutVars>
      </dgm:prSet>
      <dgm:spPr/>
    </dgm:pt>
    <dgm:pt modelId="{FB3DBB13-2544-46F3-9A02-1F39222D226A}" type="pres">
      <dgm:prSet presAssocID="{8F0AD8F9-DADB-4EF0-98A1-B99140574856}" presName="sibTrans" presStyleLbl="bgSibTrans2D1" presStyleIdx="4" presStyleCnt="8"/>
      <dgm:spPr/>
    </dgm:pt>
    <dgm:pt modelId="{7F26E9C4-DE9E-4414-B912-ECC32ABD5151}" type="pres">
      <dgm:prSet presAssocID="{15962B62-1726-4B88-BCA2-53917C48D2B8}" presName="compNode" presStyleCnt="0"/>
      <dgm:spPr/>
    </dgm:pt>
    <dgm:pt modelId="{30F17F65-07BC-4EFB-9535-0E461F5B3B0D}" type="pres">
      <dgm:prSet presAssocID="{15962B62-1726-4B88-BCA2-53917C48D2B8}" presName="dummyConnPt" presStyleCnt="0"/>
      <dgm:spPr/>
    </dgm:pt>
    <dgm:pt modelId="{B9695E6B-A8DC-452E-8E48-5899DBCD9E7F}" type="pres">
      <dgm:prSet presAssocID="{15962B62-1726-4B88-BCA2-53917C48D2B8}" presName="node" presStyleLbl="node1" presStyleIdx="5" presStyleCnt="9">
        <dgm:presLayoutVars>
          <dgm:bulletEnabled val="1"/>
        </dgm:presLayoutVars>
      </dgm:prSet>
      <dgm:spPr/>
    </dgm:pt>
    <dgm:pt modelId="{7FD5EA2B-A15E-4EC6-A1C9-1488C15D9AF9}" type="pres">
      <dgm:prSet presAssocID="{8BF077BD-D6BA-4027-A578-AEC05D3D9A68}" presName="sibTrans" presStyleLbl="bgSibTrans2D1" presStyleIdx="5" presStyleCnt="8"/>
      <dgm:spPr/>
    </dgm:pt>
    <dgm:pt modelId="{844381A2-0DFB-4D06-8D4D-5CA7ADD2BD35}" type="pres">
      <dgm:prSet presAssocID="{3C7F28DB-30D7-43DB-B7DE-93972CF834AB}" presName="compNode" presStyleCnt="0"/>
      <dgm:spPr/>
    </dgm:pt>
    <dgm:pt modelId="{1BCDC5E4-9978-45E9-B581-B3494AE5231F}" type="pres">
      <dgm:prSet presAssocID="{3C7F28DB-30D7-43DB-B7DE-93972CF834AB}" presName="dummyConnPt" presStyleCnt="0"/>
      <dgm:spPr/>
    </dgm:pt>
    <dgm:pt modelId="{9A977873-DAE5-477F-8D6B-5FB09DEA7967}" type="pres">
      <dgm:prSet presAssocID="{3C7F28DB-30D7-43DB-B7DE-93972CF834AB}" presName="node" presStyleLbl="node1" presStyleIdx="6" presStyleCnt="9">
        <dgm:presLayoutVars>
          <dgm:bulletEnabled val="1"/>
        </dgm:presLayoutVars>
      </dgm:prSet>
      <dgm:spPr/>
    </dgm:pt>
    <dgm:pt modelId="{31CB5E11-8454-454D-9A21-9101A3C6028F}" type="pres">
      <dgm:prSet presAssocID="{854ADF19-3803-4E0C-8D90-9976AF3D4D8E}" presName="sibTrans" presStyleLbl="bgSibTrans2D1" presStyleIdx="6" presStyleCnt="8"/>
      <dgm:spPr/>
    </dgm:pt>
    <dgm:pt modelId="{1E873130-2AC1-47E7-BE12-0F17E75C9D03}" type="pres">
      <dgm:prSet presAssocID="{A442F424-2A8F-4031-96F2-E549CEB7E87A}" presName="compNode" presStyleCnt="0"/>
      <dgm:spPr/>
    </dgm:pt>
    <dgm:pt modelId="{DD14C22D-06D0-4163-BDE7-4912D24DB22E}" type="pres">
      <dgm:prSet presAssocID="{A442F424-2A8F-4031-96F2-E549CEB7E87A}" presName="dummyConnPt" presStyleCnt="0"/>
      <dgm:spPr/>
    </dgm:pt>
    <dgm:pt modelId="{D3B5E68B-41FE-4090-A388-C8D0EE82F301}" type="pres">
      <dgm:prSet presAssocID="{A442F424-2A8F-4031-96F2-E549CEB7E87A}" presName="node" presStyleLbl="node1" presStyleIdx="7" presStyleCnt="9">
        <dgm:presLayoutVars>
          <dgm:bulletEnabled val="1"/>
        </dgm:presLayoutVars>
      </dgm:prSet>
      <dgm:spPr/>
    </dgm:pt>
    <dgm:pt modelId="{114ED52B-FCFB-44B8-8D45-38170C166803}" type="pres">
      <dgm:prSet presAssocID="{C3677808-7F66-4341-B345-B028CF545B45}" presName="sibTrans" presStyleLbl="bgSibTrans2D1" presStyleIdx="7" presStyleCnt="8"/>
      <dgm:spPr/>
    </dgm:pt>
    <dgm:pt modelId="{556A7842-E461-4E73-8DA4-8EA4869AF806}" type="pres">
      <dgm:prSet presAssocID="{3EB34828-BCF5-4C30-AC0B-C2E8CA1EB187}" presName="compNode" presStyleCnt="0"/>
      <dgm:spPr/>
    </dgm:pt>
    <dgm:pt modelId="{269CB67D-888B-4D1B-A86C-41C4E19D8FFE}" type="pres">
      <dgm:prSet presAssocID="{3EB34828-BCF5-4C30-AC0B-C2E8CA1EB187}" presName="dummyConnPt" presStyleCnt="0"/>
      <dgm:spPr/>
    </dgm:pt>
    <dgm:pt modelId="{DF94C587-DA55-407D-B9C9-F64E89DCF7C6}" type="pres">
      <dgm:prSet presAssocID="{3EB34828-BCF5-4C30-AC0B-C2E8CA1EB187}" presName="node" presStyleLbl="node1" presStyleIdx="8" presStyleCnt="9">
        <dgm:presLayoutVars>
          <dgm:bulletEnabled val="1"/>
        </dgm:presLayoutVars>
      </dgm:prSet>
      <dgm:spPr/>
    </dgm:pt>
  </dgm:ptLst>
  <dgm:cxnLst>
    <dgm:cxn modelId="{EE867302-6F82-40FE-A708-427DEFEF1195}" type="presOf" srcId="{82C28FAB-799E-4A97-B69D-4BE3120BA8E7}" destId="{D005AF56-3C06-47B4-87E6-433048E5D3B3}" srcOrd="0" destOrd="0" presId="urn:microsoft.com/office/officeart/2005/8/layout/bProcess4"/>
    <dgm:cxn modelId="{D007BF06-B15F-4F23-BBD1-1D01B72F9703}" type="presOf" srcId="{15962B62-1726-4B88-BCA2-53917C48D2B8}" destId="{B9695E6B-A8DC-452E-8E48-5899DBCD9E7F}" srcOrd="0" destOrd="0" presId="urn:microsoft.com/office/officeart/2005/8/layout/bProcess4"/>
    <dgm:cxn modelId="{C775E10B-594C-4D35-8EB5-ED0581B45380}" srcId="{82C28FAB-799E-4A97-B69D-4BE3120BA8E7}" destId="{A442F424-2A8F-4031-96F2-E549CEB7E87A}" srcOrd="7" destOrd="0" parTransId="{0D5BD666-D4D3-4C79-814E-8E38EE84FA80}" sibTransId="{C3677808-7F66-4341-B345-B028CF545B45}"/>
    <dgm:cxn modelId="{A5951A0C-0C96-4A98-81EA-6F1731FE5B0D}" srcId="{82C28FAB-799E-4A97-B69D-4BE3120BA8E7}" destId="{3EB34828-BCF5-4C30-AC0B-C2E8CA1EB187}" srcOrd="8" destOrd="0" parTransId="{5356CA81-DF66-4886-B313-1C8F1F670AF7}" sibTransId="{63BB2040-022B-4451-8DDA-B3BBC9BE6FE3}"/>
    <dgm:cxn modelId="{6C5F900E-2B2B-4370-B715-7386149449A1}" srcId="{82C28FAB-799E-4A97-B69D-4BE3120BA8E7}" destId="{15962B62-1726-4B88-BCA2-53917C48D2B8}" srcOrd="5" destOrd="0" parTransId="{F09038E1-DB9E-4533-9C0E-D27934F05C8B}" sibTransId="{8BF077BD-D6BA-4027-A578-AEC05D3D9A68}"/>
    <dgm:cxn modelId="{2145AB1A-FC45-40CA-8123-071A28049247}" type="presOf" srcId="{3C7F28DB-30D7-43DB-B7DE-93972CF834AB}" destId="{9A977873-DAE5-477F-8D6B-5FB09DEA7967}" srcOrd="0" destOrd="0" presId="urn:microsoft.com/office/officeart/2005/8/layout/bProcess4"/>
    <dgm:cxn modelId="{9EA7AF27-A9B4-4394-B78B-D99AFE574C4C}" type="presOf" srcId="{13625DBC-74B6-440C-8810-48AA642DE22B}" destId="{6076CB0C-5C48-4A56-A430-8700AAEBDD9C}" srcOrd="0" destOrd="0" presId="urn:microsoft.com/office/officeart/2005/8/layout/bProcess4"/>
    <dgm:cxn modelId="{3051842E-AA0A-4F06-8B9F-619954BEA31B}" srcId="{82C28FAB-799E-4A97-B69D-4BE3120BA8E7}" destId="{FA3E1571-6CB3-431A-8B21-699818835E0A}" srcOrd="0" destOrd="0" parTransId="{53CF7A03-54A5-4AF6-9CBB-AE248F90A7FE}" sibTransId="{BCEB5184-44D3-419F-AA62-DCE6DF9535E1}"/>
    <dgm:cxn modelId="{CCB10267-80E6-4722-A487-129DCDF407FC}" type="presOf" srcId="{FA3E1571-6CB3-431A-8B21-699818835E0A}" destId="{73FC910F-C3DA-4845-AF6E-6B3A2EEDDBA9}" srcOrd="0" destOrd="0" presId="urn:microsoft.com/office/officeart/2005/8/layout/bProcess4"/>
    <dgm:cxn modelId="{B6CB8C48-5448-45C8-B88B-DBB59CA9AEE8}" type="presOf" srcId="{BBF3D33F-F255-450F-BF5E-F669C189CE2D}" destId="{94CADA10-8821-4206-82C3-AF9892BA047C}" srcOrd="0" destOrd="0" presId="urn:microsoft.com/office/officeart/2005/8/layout/bProcess4"/>
    <dgm:cxn modelId="{0EDEF549-3CB2-47E2-88E3-6A3405B343C0}" type="presOf" srcId="{F49BB813-26B9-4E5A-BA3A-1B9DD6D5823D}" destId="{35205BAB-6249-416C-B0E9-2552D6A7291B}" srcOrd="0" destOrd="0" presId="urn:microsoft.com/office/officeart/2005/8/layout/bProcess4"/>
    <dgm:cxn modelId="{7B99C96B-E2F8-47B9-BD46-B1D68F9DD81C}" type="presOf" srcId="{3EB34828-BCF5-4C30-AC0B-C2E8CA1EB187}" destId="{DF94C587-DA55-407D-B9C9-F64E89DCF7C6}" srcOrd="0" destOrd="0" presId="urn:microsoft.com/office/officeart/2005/8/layout/bProcess4"/>
    <dgm:cxn modelId="{D30D5C4C-4633-4CAF-9231-42D7C2E11C01}" type="presOf" srcId="{C3677808-7F66-4341-B345-B028CF545B45}" destId="{114ED52B-FCFB-44B8-8D45-38170C166803}" srcOrd="0" destOrd="0" presId="urn:microsoft.com/office/officeart/2005/8/layout/bProcess4"/>
    <dgm:cxn modelId="{2A4D646E-A6A7-402B-9A22-C8D5077AD8D6}" type="presOf" srcId="{854ADF19-3803-4E0C-8D90-9976AF3D4D8E}" destId="{31CB5E11-8454-454D-9A21-9101A3C6028F}" srcOrd="0" destOrd="0" presId="urn:microsoft.com/office/officeart/2005/8/layout/bProcess4"/>
    <dgm:cxn modelId="{A12DC84F-CB65-4804-82B2-43DDD0FFCCD3}" srcId="{82C28FAB-799E-4A97-B69D-4BE3120BA8E7}" destId="{61449A6D-D10E-452C-848A-7182D34A5DFF}" srcOrd="3" destOrd="0" parTransId="{E3EBD2E6-9A9A-4146-8188-B5315D47AFE0}" sibTransId="{13625DBC-74B6-440C-8810-48AA642DE22B}"/>
    <dgm:cxn modelId="{A3602A52-8E28-484E-ABD9-07E5DDF14891}" srcId="{82C28FAB-799E-4A97-B69D-4BE3120BA8E7}" destId="{B5C6883C-6DCD-437B-8DED-CA8F9687035D}" srcOrd="1" destOrd="0" parTransId="{DDCED4EA-DCDF-469A-BE64-B322ED665221}" sibTransId="{3CD45674-FF7D-4E4D-9B17-788A6EB6852D}"/>
    <dgm:cxn modelId="{EEA12477-0DF0-45FF-81B3-9D33856B20E9}" srcId="{82C28FAB-799E-4A97-B69D-4BE3120BA8E7}" destId="{3C7F28DB-30D7-43DB-B7DE-93972CF834AB}" srcOrd="6" destOrd="0" parTransId="{9872BB2E-5D2B-4E2F-AF5A-DF77560F9DF6}" sibTransId="{854ADF19-3803-4E0C-8D90-9976AF3D4D8E}"/>
    <dgm:cxn modelId="{C7838388-48DB-4DDA-A862-6E118A033BAE}" type="presOf" srcId="{3CD45674-FF7D-4E4D-9B17-788A6EB6852D}" destId="{1B3D1EEF-5E23-45DD-A9A0-4CE7AFC3A572}" srcOrd="0" destOrd="0" presId="urn:microsoft.com/office/officeart/2005/8/layout/bProcess4"/>
    <dgm:cxn modelId="{A02EC4B4-2C18-4853-98A9-B6BF2A39796D}" type="presOf" srcId="{B5C6883C-6DCD-437B-8DED-CA8F9687035D}" destId="{9674FD0C-E391-4BED-BF85-17DEA7307660}" srcOrd="0" destOrd="0" presId="urn:microsoft.com/office/officeart/2005/8/layout/bProcess4"/>
    <dgm:cxn modelId="{AD8DDFC6-B083-4C66-BB5B-74787A6F0E39}" type="presOf" srcId="{BCEB5184-44D3-419F-AA62-DCE6DF9535E1}" destId="{94949ADE-6B51-4442-8440-6295DA9A0069}" srcOrd="0" destOrd="0" presId="urn:microsoft.com/office/officeart/2005/8/layout/bProcess4"/>
    <dgm:cxn modelId="{68F6E1CA-2AFA-4A16-A2DE-CE1F8CE5E455}" type="presOf" srcId="{61449A6D-D10E-452C-848A-7182D34A5DFF}" destId="{309FFBBB-41EC-4BC2-AE58-2AA70703C77B}" srcOrd="0" destOrd="0" presId="urn:microsoft.com/office/officeart/2005/8/layout/bProcess4"/>
    <dgm:cxn modelId="{C19060D1-AB0D-4010-899D-727D5459B0C2}" type="presOf" srcId="{A442F424-2A8F-4031-96F2-E549CEB7E87A}" destId="{D3B5E68B-41FE-4090-A388-C8D0EE82F301}" srcOrd="0" destOrd="0" presId="urn:microsoft.com/office/officeart/2005/8/layout/bProcess4"/>
    <dgm:cxn modelId="{EBD780D5-DB56-47AD-9725-D82DE38FE8D4}" type="presOf" srcId="{8BF077BD-D6BA-4027-A578-AEC05D3D9A68}" destId="{7FD5EA2B-A15E-4EC6-A1C9-1488C15D9AF9}" srcOrd="0" destOrd="0" presId="urn:microsoft.com/office/officeart/2005/8/layout/bProcess4"/>
    <dgm:cxn modelId="{335C16D7-A6D6-421B-A9DA-ED08E7113E29}" type="presOf" srcId="{AFCE89B6-911C-4B69-8DEE-5A7F889D0A04}" destId="{3C072ED3-4251-4ECA-B73D-807097F522D4}" srcOrd="0" destOrd="0" presId="urn:microsoft.com/office/officeart/2005/8/layout/bProcess4"/>
    <dgm:cxn modelId="{CA0151D7-C3DD-49DA-853B-6174B58F521C}" type="presOf" srcId="{8F0AD8F9-DADB-4EF0-98A1-B99140574856}" destId="{FB3DBB13-2544-46F3-9A02-1F39222D226A}" srcOrd="0" destOrd="0" presId="urn:microsoft.com/office/officeart/2005/8/layout/bProcess4"/>
    <dgm:cxn modelId="{7762CAD7-4FA1-487B-88B4-7E558D7F8D36}" srcId="{82C28FAB-799E-4A97-B69D-4BE3120BA8E7}" destId="{AFCE89B6-911C-4B69-8DEE-5A7F889D0A04}" srcOrd="2" destOrd="0" parTransId="{862FC0BE-D2EB-4B61-A973-63493452610E}" sibTransId="{F49BB813-26B9-4E5A-BA3A-1B9DD6D5823D}"/>
    <dgm:cxn modelId="{5BEC8DFD-87A4-4170-9A2C-4744FA33830A}" srcId="{82C28FAB-799E-4A97-B69D-4BE3120BA8E7}" destId="{BBF3D33F-F255-450F-BF5E-F669C189CE2D}" srcOrd="4" destOrd="0" parTransId="{A9AB33BC-4D23-46DB-8426-265444AFBB16}" sibTransId="{8F0AD8F9-DADB-4EF0-98A1-B99140574856}"/>
    <dgm:cxn modelId="{D35A64D4-7226-4B38-9E44-61EA01F6A283}" type="presParOf" srcId="{D005AF56-3C06-47B4-87E6-433048E5D3B3}" destId="{460ADBBA-EBB6-49DB-B648-38719BDCDAF2}" srcOrd="0" destOrd="0" presId="urn:microsoft.com/office/officeart/2005/8/layout/bProcess4"/>
    <dgm:cxn modelId="{90E0B81B-3534-49D2-956F-AC54EA463E70}" type="presParOf" srcId="{460ADBBA-EBB6-49DB-B648-38719BDCDAF2}" destId="{88139968-0512-4B69-B513-40F4D9A66480}" srcOrd="0" destOrd="0" presId="urn:microsoft.com/office/officeart/2005/8/layout/bProcess4"/>
    <dgm:cxn modelId="{66EDF9C8-E8A9-476C-A164-A97C2FA41A73}" type="presParOf" srcId="{460ADBBA-EBB6-49DB-B648-38719BDCDAF2}" destId="{73FC910F-C3DA-4845-AF6E-6B3A2EEDDBA9}" srcOrd="1" destOrd="0" presId="urn:microsoft.com/office/officeart/2005/8/layout/bProcess4"/>
    <dgm:cxn modelId="{D77F5510-C39C-4006-B023-B097B5694914}" type="presParOf" srcId="{D005AF56-3C06-47B4-87E6-433048E5D3B3}" destId="{94949ADE-6B51-4442-8440-6295DA9A0069}" srcOrd="1" destOrd="0" presId="urn:microsoft.com/office/officeart/2005/8/layout/bProcess4"/>
    <dgm:cxn modelId="{C4411651-0940-4844-967E-DC49D7892983}" type="presParOf" srcId="{D005AF56-3C06-47B4-87E6-433048E5D3B3}" destId="{BAEBC0A9-7224-42F6-8DF4-34F284CAC3E5}" srcOrd="2" destOrd="0" presId="urn:microsoft.com/office/officeart/2005/8/layout/bProcess4"/>
    <dgm:cxn modelId="{1AC5F730-5441-4D39-B0F8-9D15E2E97746}" type="presParOf" srcId="{BAEBC0A9-7224-42F6-8DF4-34F284CAC3E5}" destId="{54A0DA15-368E-49E0-97C4-EC68FED7A233}" srcOrd="0" destOrd="0" presId="urn:microsoft.com/office/officeart/2005/8/layout/bProcess4"/>
    <dgm:cxn modelId="{FA97D94B-FE0C-4EF1-A3EA-D40E9691304B}" type="presParOf" srcId="{BAEBC0A9-7224-42F6-8DF4-34F284CAC3E5}" destId="{9674FD0C-E391-4BED-BF85-17DEA7307660}" srcOrd="1" destOrd="0" presId="urn:microsoft.com/office/officeart/2005/8/layout/bProcess4"/>
    <dgm:cxn modelId="{549DB477-7394-47E1-9E20-2B40439B1D86}" type="presParOf" srcId="{D005AF56-3C06-47B4-87E6-433048E5D3B3}" destId="{1B3D1EEF-5E23-45DD-A9A0-4CE7AFC3A572}" srcOrd="3" destOrd="0" presId="urn:microsoft.com/office/officeart/2005/8/layout/bProcess4"/>
    <dgm:cxn modelId="{9084B656-CA9F-412B-9A65-621918343A19}" type="presParOf" srcId="{D005AF56-3C06-47B4-87E6-433048E5D3B3}" destId="{494839B8-32E1-41E4-ADDE-DCF8E437A4A4}" srcOrd="4" destOrd="0" presId="urn:microsoft.com/office/officeart/2005/8/layout/bProcess4"/>
    <dgm:cxn modelId="{81A7C93E-6F9E-4C9A-BA49-DAF101B3DEDE}" type="presParOf" srcId="{494839B8-32E1-41E4-ADDE-DCF8E437A4A4}" destId="{CC876028-77FE-45A1-BD49-C44C2ED5DF60}" srcOrd="0" destOrd="0" presId="urn:microsoft.com/office/officeart/2005/8/layout/bProcess4"/>
    <dgm:cxn modelId="{BDBD464C-C3D8-4E51-BE9E-11EA67D71221}" type="presParOf" srcId="{494839B8-32E1-41E4-ADDE-DCF8E437A4A4}" destId="{3C072ED3-4251-4ECA-B73D-807097F522D4}" srcOrd="1" destOrd="0" presId="urn:microsoft.com/office/officeart/2005/8/layout/bProcess4"/>
    <dgm:cxn modelId="{B9307599-4685-4505-B736-02BF00AC89CD}" type="presParOf" srcId="{D005AF56-3C06-47B4-87E6-433048E5D3B3}" destId="{35205BAB-6249-416C-B0E9-2552D6A7291B}" srcOrd="5" destOrd="0" presId="urn:microsoft.com/office/officeart/2005/8/layout/bProcess4"/>
    <dgm:cxn modelId="{1DF3F975-4B4F-42EB-AFE1-FBAF7DB21C12}" type="presParOf" srcId="{D005AF56-3C06-47B4-87E6-433048E5D3B3}" destId="{762ECFFB-587E-405C-85DC-FE395C7B805B}" srcOrd="6" destOrd="0" presId="urn:microsoft.com/office/officeart/2005/8/layout/bProcess4"/>
    <dgm:cxn modelId="{4FC4F3F4-2623-4263-898C-A640239E6BF0}" type="presParOf" srcId="{762ECFFB-587E-405C-85DC-FE395C7B805B}" destId="{39D54029-AE56-4223-AD3F-58FB7FCF6781}" srcOrd="0" destOrd="0" presId="urn:microsoft.com/office/officeart/2005/8/layout/bProcess4"/>
    <dgm:cxn modelId="{D8457C1D-41AB-4D14-B8CB-89D0556C5606}" type="presParOf" srcId="{762ECFFB-587E-405C-85DC-FE395C7B805B}" destId="{309FFBBB-41EC-4BC2-AE58-2AA70703C77B}" srcOrd="1" destOrd="0" presId="urn:microsoft.com/office/officeart/2005/8/layout/bProcess4"/>
    <dgm:cxn modelId="{58FA396A-7B15-4D9B-A5F0-2462A6B66152}" type="presParOf" srcId="{D005AF56-3C06-47B4-87E6-433048E5D3B3}" destId="{6076CB0C-5C48-4A56-A430-8700AAEBDD9C}" srcOrd="7" destOrd="0" presId="urn:microsoft.com/office/officeart/2005/8/layout/bProcess4"/>
    <dgm:cxn modelId="{6F482CE3-E457-487C-8010-4E8F976F7444}" type="presParOf" srcId="{D005AF56-3C06-47B4-87E6-433048E5D3B3}" destId="{D965FAF0-3B7E-4305-8F61-A101B7BB3B63}" srcOrd="8" destOrd="0" presId="urn:microsoft.com/office/officeart/2005/8/layout/bProcess4"/>
    <dgm:cxn modelId="{9F7F681D-B9C6-476A-AAC1-F8F968A7157F}" type="presParOf" srcId="{D965FAF0-3B7E-4305-8F61-A101B7BB3B63}" destId="{5B32F325-940C-4C7D-819C-32CF60C98C52}" srcOrd="0" destOrd="0" presId="urn:microsoft.com/office/officeart/2005/8/layout/bProcess4"/>
    <dgm:cxn modelId="{79763E53-4624-4779-98E3-CCD4F39B0FD9}" type="presParOf" srcId="{D965FAF0-3B7E-4305-8F61-A101B7BB3B63}" destId="{94CADA10-8821-4206-82C3-AF9892BA047C}" srcOrd="1" destOrd="0" presId="urn:microsoft.com/office/officeart/2005/8/layout/bProcess4"/>
    <dgm:cxn modelId="{78D224C1-967E-4D8B-A907-08E5BF50F30C}" type="presParOf" srcId="{D005AF56-3C06-47B4-87E6-433048E5D3B3}" destId="{FB3DBB13-2544-46F3-9A02-1F39222D226A}" srcOrd="9" destOrd="0" presId="urn:microsoft.com/office/officeart/2005/8/layout/bProcess4"/>
    <dgm:cxn modelId="{677B9857-4DD9-4E84-A971-63C3FC18B8BE}" type="presParOf" srcId="{D005AF56-3C06-47B4-87E6-433048E5D3B3}" destId="{7F26E9C4-DE9E-4414-B912-ECC32ABD5151}" srcOrd="10" destOrd="0" presId="urn:microsoft.com/office/officeart/2005/8/layout/bProcess4"/>
    <dgm:cxn modelId="{38AA2765-45AF-44BA-B791-58D58BBDCC7C}" type="presParOf" srcId="{7F26E9C4-DE9E-4414-B912-ECC32ABD5151}" destId="{30F17F65-07BC-4EFB-9535-0E461F5B3B0D}" srcOrd="0" destOrd="0" presId="urn:microsoft.com/office/officeart/2005/8/layout/bProcess4"/>
    <dgm:cxn modelId="{849DF36E-63EA-487A-93C5-5AB1D473AB4E}" type="presParOf" srcId="{7F26E9C4-DE9E-4414-B912-ECC32ABD5151}" destId="{B9695E6B-A8DC-452E-8E48-5899DBCD9E7F}" srcOrd="1" destOrd="0" presId="urn:microsoft.com/office/officeart/2005/8/layout/bProcess4"/>
    <dgm:cxn modelId="{261CF108-E2A2-45E1-A4BF-A53DFE90C427}" type="presParOf" srcId="{D005AF56-3C06-47B4-87E6-433048E5D3B3}" destId="{7FD5EA2B-A15E-4EC6-A1C9-1488C15D9AF9}" srcOrd="11" destOrd="0" presId="urn:microsoft.com/office/officeart/2005/8/layout/bProcess4"/>
    <dgm:cxn modelId="{E830727A-C0D5-45E9-84E1-5C86E421483C}" type="presParOf" srcId="{D005AF56-3C06-47B4-87E6-433048E5D3B3}" destId="{844381A2-0DFB-4D06-8D4D-5CA7ADD2BD35}" srcOrd="12" destOrd="0" presId="urn:microsoft.com/office/officeart/2005/8/layout/bProcess4"/>
    <dgm:cxn modelId="{6516D3C0-803A-4F93-9596-90CCE707BC77}" type="presParOf" srcId="{844381A2-0DFB-4D06-8D4D-5CA7ADD2BD35}" destId="{1BCDC5E4-9978-45E9-B581-B3494AE5231F}" srcOrd="0" destOrd="0" presId="urn:microsoft.com/office/officeart/2005/8/layout/bProcess4"/>
    <dgm:cxn modelId="{4BAB8D32-F702-490B-8BFD-EA19794D3C19}" type="presParOf" srcId="{844381A2-0DFB-4D06-8D4D-5CA7ADD2BD35}" destId="{9A977873-DAE5-477F-8D6B-5FB09DEA7967}" srcOrd="1" destOrd="0" presId="urn:microsoft.com/office/officeart/2005/8/layout/bProcess4"/>
    <dgm:cxn modelId="{AC7A57CD-6BAD-43FC-BE79-EEA358035470}" type="presParOf" srcId="{D005AF56-3C06-47B4-87E6-433048E5D3B3}" destId="{31CB5E11-8454-454D-9A21-9101A3C6028F}" srcOrd="13" destOrd="0" presId="urn:microsoft.com/office/officeart/2005/8/layout/bProcess4"/>
    <dgm:cxn modelId="{78158AF0-CFF9-4E84-94CA-9CB6629AEBAC}" type="presParOf" srcId="{D005AF56-3C06-47B4-87E6-433048E5D3B3}" destId="{1E873130-2AC1-47E7-BE12-0F17E75C9D03}" srcOrd="14" destOrd="0" presId="urn:microsoft.com/office/officeart/2005/8/layout/bProcess4"/>
    <dgm:cxn modelId="{C557B88E-8981-4F55-85E9-C8FFC8E12E29}" type="presParOf" srcId="{1E873130-2AC1-47E7-BE12-0F17E75C9D03}" destId="{DD14C22D-06D0-4163-BDE7-4912D24DB22E}" srcOrd="0" destOrd="0" presId="urn:microsoft.com/office/officeart/2005/8/layout/bProcess4"/>
    <dgm:cxn modelId="{99630784-720F-45BF-9658-690CC4ABCE7C}" type="presParOf" srcId="{1E873130-2AC1-47E7-BE12-0F17E75C9D03}" destId="{D3B5E68B-41FE-4090-A388-C8D0EE82F301}" srcOrd="1" destOrd="0" presId="urn:microsoft.com/office/officeart/2005/8/layout/bProcess4"/>
    <dgm:cxn modelId="{9E03B009-43DD-41C7-8444-CD3D4BFC69F7}" type="presParOf" srcId="{D005AF56-3C06-47B4-87E6-433048E5D3B3}" destId="{114ED52B-FCFB-44B8-8D45-38170C166803}" srcOrd="15" destOrd="0" presId="urn:microsoft.com/office/officeart/2005/8/layout/bProcess4"/>
    <dgm:cxn modelId="{0236AE6B-ED45-44FE-9DBA-C1619A58F5DD}" type="presParOf" srcId="{D005AF56-3C06-47B4-87E6-433048E5D3B3}" destId="{556A7842-E461-4E73-8DA4-8EA4869AF806}" srcOrd="16" destOrd="0" presId="urn:microsoft.com/office/officeart/2005/8/layout/bProcess4"/>
    <dgm:cxn modelId="{85D3F90D-2B5A-4535-90DB-6BC4B5E6C9DE}" type="presParOf" srcId="{556A7842-E461-4E73-8DA4-8EA4869AF806}" destId="{269CB67D-888B-4D1B-A86C-41C4E19D8FFE}" srcOrd="0" destOrd="0" presId="urn:microsoft.com/office/officeart/2005/8/layout/bProcess4"/>
    <dgm:cxn modelId="{6738DD93-7A82-4299-B9CB-49052FEE759E}" type="presParOf" srcId="{556A7842-E461-4E73-8DA4-8EA4869AF806}" destId="{DF94C587-DA55-407D-B9C9-F64E89DCF7C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444F0-9EFF-4CD6-9B14-3E5E31B590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A00FA89-7D6D-457E-8111-DC3DA107C8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Brilliant Detroit</a:t>
          </a:r>
        </a:p>
      </dgm:t>
    </dgm:pt>
    <dgm:pt modelId="{DC3A4B7B-5174-40A0-9DA1-D6567FC8CB13}" type="parTrans" cxnId="{E65897F4-F5FA-4774-9A54-24DDC99986B6}">
      <dgm:prSet/>
      <dgm:spPr/>
      <dgm:t>
        <a:bodyPr/>
        <a:lstStyle/>
        <a:p>
          <a:endParaRPr lang="en-US"/>
        </a:p>
      </dgm:t>
    </dgm:pt>
    <dgm:pt modelId="{7A4E4EC6-473E-4686-83B7-86B170D2E8D9}" type="sibTrans" cxnId="{E65897F4-F5FA-4774-9A54-24DDC99986B6}">
      <dgm:prSet/>
      <dgm:spPr/>
      <dgm:t>
        <a:bodyPr/>
        <a:lstStyle/>
        <a:p>
          <a:endParaRPr lang="en-US"/>
        </a:p>
      </dgm:t>
    </dgm:pt>
    <dgm:pt modelId="{C55D0448-D96B-4FA2-8980-B69224DC88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313 Reads</a:t>
          </a:r>
        </a:p>
      </dgm:t>
    </dgm:pt>
    <dgm:pt modelId="{BAA82438-D787-475B-99B4-A2BCF3CA3D93}" type="parTrans" cxnId="{C1793E79-5FF8-457C-9FF8-56888443E560}">
      <dgm:prSet/>
      <dgm:spPr/>
      <dgm:t>
        <a:bodyPr/>
        <a:lstStyle/>
        <a:p>
          <a:endParaRPr lang="en-US"/>
        </a:p>
      </dgm:t>
    </dgm:pt>
    <dgm:pt modelId="{8926566E-64FC-4D12-B43E-721772C27147}" type="sibTrans" cxnId="{C1793E79-5FF8-457C-9FF8-56888443E560}">
      <dgm:prSet/>
      <dgm:spPr/>
      <dgm:t>
        <a:bodyPr/>
        <a:lstStyle/>
        <a:p>
          <a:endParaRPr lang="en-US"/>
        </a:p>
      </dgm:t>
    </dgm:pt>
    <dgm:pt modelId="{B3BE5424-072B-4E34-8FD8-E634944E40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United Way</a:t>
          </a:r>
          <a:r>
            <a:rPr lang="en-US">
              <a:latin typeface="Calibri Light" panose="020F0302020204030204"/>
            </a:rPr>
            <a:t> for Southeastern Michigan</a:t>
          </a:r>
          <a:endParaRPr lang="en-US"/>
        </a:p>
      </dgm:t>
    </dgm:pt>
    <dgm:pt modelId="{8B11051E-C183-4337-BCC2-7C822A49CD7F}" type="parTrans" cxnId="{44E5D62A-7B4D-4C38-B8E7-29498D00F371}">
      <dgm:prSet/>
      <dgm:spPr/>
      <dgm:t>
        <a:bodyPr/>
        <a:lstStyle/>
        <a:p>
          <a:endParaRPr lang="en-US"/>
        </a:p>
      </dgm:t>
    </dgm:pt>
    <dgm:pt modelId="{69802AE0-51DB-4296-8487-6333D681C982}" type="sibTrans" cxnId="{44E5D62A-7B4D-4C38-B8E7-29498D00F371}">
      <dgm:prSet/>
      <dgm:spPr/>
      <dgm:t>
        <a:bodyPr/>
        <a:lstStyle/>
        <a:p>
          <a:endParaRPr lang="en-US"/>
        </a:p>
      </dgm:t>
    </dgm:pt>
    <dgm:pt modelId="{CE3B2A8C-52B7-4332-BCB1-403C0BE60A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Head Start</a:t>
          </a:r>
          <a:r>
            <a:rPr lang="en-US">
              <a:latin typeface="Calibri Light" panose="020F0302020204030204"/>
            </a:rPr>
            <a:t> Wayne Metropolitan Community Action Agency</a:t>
          </a:r>
          <a:endParaRPr lang="en-US"/>
        </a:p>
      </dgm:t>
    </dgm:pt>
    <dgm:pt modelId="{C2839D1C-5CAE-4948-A5AD-AE10D6093255}" type="parTrans" cxnId="{6ED8D24B-B087-4A98-967C-C1BBF10A3481}">
      <dgm:prSet/>
      <dgm:spPr/>
      <dgm:t>
        <a:bodyPr/>
        <a:lstStyle/>
        <a:p>
          <a:endParaRPr lang="en-US"/>
        </a:p>
      </dgm:t>
    </dgm:pt>
    <dgm:pt modelId="{3D8FCF85-1EFA-4474-96D9-06FD62D87C0F}" type="sibTrans" cxnId="{6ED8D24B-B087-4A98-967C-C1BBF10A3481}">
      <dgm:prSet/>
      <dgm:spPr/>
      <dgm:t>
        <a:bodyPr/>
        <a:lstStyle/>
        <a:p>
          <a:endParaRPr lang="en-US"/>
        </a:p>
      </dgm:t>
    </dgm:pt>
    <dgm:pt modelId="{21FB4A75-D51B-40E9-B8A1-BBF4B81261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Detroit Literacy Project</a:t>
          </a:r>
        </a:p>
      </dgm:t>
    </dgm:pt>
    <dgm:pt modelId="{E95762B0-AD18-45B8-831E-F8D6DE1A4060}" type="parTrans" cxnId="{A2C7FDD6-D8E8-4CE6-B822-255B6CFE2CD8}">
      <dgm:prSet/>
      <dgm:spPr/>
      <dgm:t>
        <a:bodyPr/>
        <a:lstStyle/>
        <a:p>
          <a:endParaRPr lang="en-US"/>
        </a:p>
      </dgm:t>
    </dgm:pt>
    <dgm:pt modelId="{3BFB50BD-61F4-4423-AF55-93ED9DEAEDAC}" type="sibTrans" cxnId="{A2C7FDD6-D8E8-4CE6-B822-255B6CFE2CD8}">
      <dgm:prSet/>
      <dgm:spPr/>
      <dgm:t>
        <a:bodyPr/>
        <a:lstStyle/>
        <a:p>
          <a:endParaRPr lang="en-US"/>
        </a:p>
      </dgm:t>
    </dgm:pt>
    <dgm:pt modelId="{AACC72CB-D897-4382-8E04-5E23123A5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Orchard Children's Services</a:t>
          </a:r>
        </a:p>
      </dgm:t>
    </dgm:pt>
    <dgm:pt modelId="{F12D970C-20F3-400B-BA1A-3B3505C67AE1}" type="parTrans" cxnId="{101D134F-3D70-40FB-92DB-CC04238BCFB1}">
      <dgm:prSet/>
      <dgm:spPr/>
      <dgm:t>
        <a:bodyPr/>
        <a:lstStyle/>
        <a:p>
          <a:endParaRPr lang="en-US"/>
        </a:p>
      </dgm:t>
    </dgm:pt>
    <dgm:pt modelId="{84F75BA5-5A1A-4503-A92F-76CAD823C8C1}" type="sibTrans" cxnId="{101D134F-3D70-40FB-92DB-CC04238BCFB1}">
      <dgm:prSet/>
      <dgm:spPr/>
      <dgm:t>
        <a:bodyPr/>
        <a:lstStyle/>
        <a:p>
          <a:endParaRPr lang="en-US"/>
        </a:p>
      </dgm:t>
    </dgm:pt>
    <dgm:pt modelId="{A3E6348D-9996-4878-921C-C0BCF520296C}" type="pres">
      <dgm:prSet presAssocID="{2F3444F0-9EFF-4CD6-9B14-3E5E31B590C7}" presName="root" presStyleCnt="0">
        <dgm:presLayoutVars>
          <dgm:dir/>
          <dgm:resizeHandles val="exact"/>
        </dgm:presLayoutVars>
      </dgm:prSet>
      <dgm:spPr/>
    </dgm:pt>
    <dgm:pt modelId="{8CBC99BD-E130-44BF-B048-C63EF355E1BF}" type="pres">
      <dgm:prSet presAssocID="{AA00FA89-7D6D-457E-8111-DC3DA107C808}" presName="compNode" presStyleCnt="0"/>
      <dgm:spPr/>
    </dgm:pt>
    <dgm:pt modelId="{6CE75F59-99B7-49EC-9514-C6184692B496}" type="pres">
      <dgm:prSet presAssocID="{AA00FA89-7D6D-457E-8111-DC3DA107C808}" presName="bgRect" presStyleLbl="bgShp" presStyleIdx="0" presStyleCnt="5"/>
      <dgm:spPr/>
    </dgm:pt>
    <dgm:pt modelId="{B40FF867-CB26-404F-9CE8-CF4FEA00E526}" type="pres">
      <dgm:prSet presAssocID="{AA00FA89-7D6D-457E-8111-DC3DA107C8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2644236-78DE-4964-A3D9-E2E75CA67926}" type="pres">
      <dgm:prSet presAssocID="{AA00FA89-7D6D-457E-8111-DC3DA107C808}" presName="spaceRect" presStyleCnt="0"/>
      <dgm:spPr/>
    </dgm:pt>
    <dgm:pt modelId="{3727868F-0B11-4355-9F73-442BD9416DF6}" type="pres">
      <dgm:prSet presAssocID="{AA00FA89-7D6D-457E-8111-DC3DA107C808}" presName="parTx" presStyleLbl="revTx" presStyleIdx="0" presStyleCnt="6">
        <dgm:presLayoutVars>
          <dgm:chMax val="0"/>
          <dgm:chPref val="0"/>
        </dgm:presLayoutVars>
      </dgm:prSet>
      <dgm:spPr/>
    </dgm:pt>
    <dgm:pt modelId="{CB80B276-7658-459E-92CC-67405D93ACF5}" type="pres">
      <dgm:prSet presAssocID="{AA00FA89-7D6D-457E-8111-DC3DA107C808}" presName="desTx" presStyleLbl="revTx" presStyleIdx="1" presStyleCnt="6">
        <dgm:presLayoutVars/>
      </dgm:prSet>
      <dgm:spPr/>
    </dgm:pt>
    <dgm:pt modelId="{18532CFB-C535-4C32-BFD5-BAC6D723EF66}" type="pres">
      <dgm:prSet presAssocID="{7A4E4EC6-473E-4686-83B7-86B170D2E8D9}" presName="sibTrans" presStyleCnt="0"/>
      <dgm:spPr/>
    </dgm:pt>
    <dgm:pt modelId="{2AC79C10-988D-4215-914A-6A64D6AE86B6}" type="pres">
      <dgm:prSet presAssocID="{B3BE5424-072B-4E34-8FD8-E634944E40A5}" presName="compNode" presStyleCnt="0"/>
      <dgm:spPr/>
    </dgm:pt>
    <dgm:pt modelId="{D1C143E6-38C1-4840-9731-2CEB7D691C8C}" type="pres">
      <dgm:prSet presAssocID="{B3BE5424-072B-4E34-8FD8-E634944E40A5}" presName="bgRect" presStyleLbl="bgShp" presStyleIdx="1" presStyleCnt="5"/>
      <dgm:spPr/>
    </dgm:pt>
    <dgm:pt modelId="{4F0EB4D3-EF3B-4373-AE87-A758F5378FDD}" type="pres">
      <dgm:prSet presAssocID="{B3BE5424-072B-4E34-8FD8-E634944E40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rch"/>
        </a:ext>
      </dgm:extLst>
    </dgm:pt>
    <dgm:pt modelId="{CFC7231D-4ED8-42ED-9694-2E37683142ED}" type="pres">
      <dgm:prSet presAssocID="{B3BE5424-072B-4E34-8FD8-E634944E40A5}" presName="spaceRect" presStyleCnt="0"/>
      <dgm:spPr/>
    </dgm:pt>
    <dgm:pt modelId="{BC780392-6CF1-4E41-ABD3-58BD7C5C9633}" type="pres">
      <dgm:prSet presAssocID="{B3BE5424-072B-4E34-8FD8-E634944E40A5}" presName="parTx" presStyleLbl="revTx" presStyleIdx="2" presStyleCnt="6">
        <dgm:presLayoutVars>
          <dgm:chMax val="0"/>
          <dgm:chPref val="0"/>
        </dgm:presLayoutVars>
      </dgm:prSet>
      <dgm:spPr/>
    </dgm:pt>
    <dgm:pt modelId="{EFE8D7EC-F5DD-4BCB-B592-AE2626CF22BA}" type="pres">
      <dgm:prSet presAssocID="{69802AE0-51DB-4296-8487-6333D681C982}" presName="sibTrans" presStyleCnt="0"/>
      <dgm:spPr/>
    </dgm:pt>
    <dgm:pt modelId="{4A75104C-39CE-4A2E-A225-F5BDC67A28FE}" type="pres">
      <dgm:prSet presAssocID="{CE3B2A8C-52B7-4332-BCB1-403C0BE60AD9}" presName="compNode" presStyleCnt="0"/>
      <dgm:spPr/>
    </dgm:pt>
    <dgm:pt modelId="{04F9EC1D-C0AD-4970-BF47-F6528EE4D07B}" type="pres">
      <dgm:prSet presAssocID="{CE3B2A8C-52B7-4332-BCB1-403C0BE60AD9}" presName="bgRect" presStyleLbl="bgShp" presStyleIdx="2" presStyleCnt="5"/>
      <dgm:spPr/>
    </dgm:pt>
    <dgm:pt modelId="{DD0C025A-5C4B-40BA-A9BF-E73C84D87BD7}" type="pres">
      <dgm:prSet presAssocID="{CE3B2A8C-52B7-4332-BCB1-403C0BE60AD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4B6D73D0-BFAF-49E1-A592-13B4F3C8250A}" type="pres">
      <dgm:prSet presAssocID="{CE3B2A8C-52B7-4332-BCB1-403C0BE60AD9}" presName="spaceRect" presStyleCnt="0"/>
      <dgm:spPr/>
    </dgm:pt>
    <dgm:pt modelId="{6F988138-D177-4FEE-8EBC-F46BE7201346}" type="pres">
      <dgm:prSet presAssocID="{CE3B2A8C-52B7-4332-BCB1-403C0BE60AD9}" presName="parTx" presStyleLbl="revTx" presStyleIdx="3" presStyleCnt="6">
        <dgm:presLayoutVars>
          <dgm:chMax val="0"/>
          <dgm:chPref val="0"/>
        </dgm:presLayoutVars>
      </dgm:prSet>
      <dgm:spPr/>
    </dgm:pt>
    <dgm:pt modelId="{35F99008-3CC3-4660-AC89-C52F2CC63128}" type="pres">
      <dgm:prSet presAssocID="{3D8FCF85-1EFA-4474-96D9-06FD62D87C0F}" presName="sibTrans" presStyleCnt="0"/>
      <dgm:spPr/>
    </dgm:pt>
    <dgm:pt modelId="{5DF26FB9-BA20-46DC-B20B-17FC5618FD44}" type="pres">
      <dgm:prSet presAssocID="{21FB4A75-D51B-40E9-B8A1-BBF4B81261A9}" presName="compNode" presStyleCnt="0"/>
      <dgm:spPr/>
    </dgm:pt>
    <dgm:pt modelId="{D6DE5E71-9B0E-4D96-8CA2-25DC41C49420}" type="pres">
      <dgm:prSet presAssocID="{21FB4A75-D51B-40E9-B8A1-BBF4B81261A9}" presName="bgRect" presStyleLbl="bgShp" presStyleIdx="3" presStyleCnt="5"/>
      <dgm:spPr/>
    </dgm:pt>
    <dgm:pt modelId="{F7DCE3A6-E49F-4F31-A301-3BA75528D5A6}" type="pres">
      <dgm:prSet presAssocID="{21FB4A75-D51B-40E9-B8A1-BBF4B81261A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F9BAD112-A52D-41E7-BD30-88A88A8BD4E7}" type="pres">
      <dgm:prSet presAssocID="{21FB4A75-D51B-40E9-B8A1-BBF4B81261A9}" presName="spaceRect" presStyleCnt="0"/>
      <dgm:spPr/>
    </dgm:pt>
    <dgm:pt modelId="{1025DF07-0847-4901-9150-5CB7E4CCF7A0}" type="pres">
      <dgm:prSet presAssocID="{21FB4A75-D51B-40E9-B8A1-BBF4B81261A9}" presName="parTx" presStyleLbl="revTx" presStyleIdx="4" presStyleCnt="6">
        <dgm:presLayoutVars>
          <dgm:chMax val="0"/>
          <dgm:chPref val="0"/>
        </dgm:presLayoutVars>
      </dgm:prSet>
      <dgm:spPr/>
    </dgm:pt>
    <dgm:pt modelId="{598F9B3E-235F-4BA3-94AC-557ED4E7DEB6}" type="pres">
      <dgm:prSet presAssocID="{3BFB50BD-61F4-4423-AF55-93ED9DEAEDAC}" presName="sibTrans" presStyleCnt="0"/>
      <dgm:spPr/>
    </dgm:pt>
    <dgm:pt modelId="{83FACBAB-241D-41F6-9B64-D41B2D5234CC}" type="pres">
      <dgm:prSet presAssocID="{AACC72CB-D897-4382-8E04-5E23123A58CE}" presName="compNode" presStyleCnt="0"/>
      <dgm:spPr/>
    </dgm:pt>
    <dgm:pt modelId="{FFC2DDBD-C971-4ABD-B6DA-7DE26470F70E}" type="pres">
      <dgm:prSet presAssocID="{AACC72CB-D897-4382-8E04-5E23123A58CE}" presName="bgRect" presStyleLbl="bgShp" presStyleIdx="4" presStyleCnt="5"/>
      <dgm:spPr/>
    </dgm:pt>
    <dgm:pt modelId="{B46A6F10-57C8-418E-B68F-072490A43629}" type="pres">
      <dgm:prSet presAssocID="{AACC72CB-D897-4382-8E04-5E23123A58C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8904F734-E87A-4C39-97FC-18E20397FBEF}" type="pres">
      <dgm:prSet presAssocID="{AACC72CB-D897-4382-8E04-5E23123A58CE}" presName="spaceRect" presStyleCnt="0"/>
      <dgm:spPr/>
    </dgm:pt>
    <dgm:pt modelId="{C47A22C6-CAFD-4722-A10C-B51C62243EDD}" type="pres">
      <dgm:prSet presAssocID="{AACC72CB-D897-4382-8E04-5E23123A58CE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4E5D62A-7B4D-4C38-B8E7-29498D00F371}" srcId="{2F3444F0-9EFF-4CD6-9B14-3E5E31B590C7}" destId="{B3BE5424-072B-4E34-8FD8-E634944E40A5}" srcOrd="1" destOrd="0" parTransId="{8B11051E-C183-4337-BCC2-7C822A49CD7F}" sibTransId="{69802AE0-51DB-4296-8487-6333D681C982}"/>
    <dgm:cxn modelId="{CEB5283F-9D3B-419A-963F-367FA4762F8C}" type="presOf" srcId="{21FB4A75-D51B-40E9-B8A1-BBF4B81261A9}" destId="{1025DF07-0847-4901-9150-5CB7E4CCF7A0}" srcOrd="0" destOrd="0" presId="urn:microsoft.com/office/officeart/2018/2/layout/IconVerticalSolidList"/>
    <dgm:cxn modelId="{578E8B4B-02DF-4B28-A137-B010616DDEE2}" type="presOf" srcId="{2F3444F0-9EFF-4CD6-9B14-3E5E31B590C7}" destId="{A3E6348D-9996-4878-921C-C0BCF520296C}" srcOrd="0" destOrd="0" presId="urn:microsoft.com/office/officeart/2018/2/layout/IconVerticalSolidList"/>
    <dgm:cxn modelId="{6ED8D24B-B087-4A98-967C-C1BBF10A3481}" srcId="{2F3444F0-9EFF-4CD6-9B14-3E5E31B590C7}" destId="{CE3B2A8C-52B7-4332-BCB1-403C0BE60AD9}" srcOrd="2" destOrd="0" parTransId="{C2839D1C-5CAE-4948-A5AD-AE10D6093255}" sibTransId="{3D8FCF85-1EFA-4474-96D9-06FD62D87C0F}"/>
    <dgm:cxn modelId="{101D134F-3D70-40FB-92DB-CC04238BCFB1}" srcId="{2F3444F0-9EFF-4CD6-9B14-3E5E31B590C7}" destId="{AACC72CB-D897-4382-8E04-5E23123A58CE}" srcOrd="4" destOrd="0" parTransId="{F12D970C-20F3-400B-BA1A-3B3505C67AE1}" sibTransId="{84F75BA5-5A1A-4503-A92F-76CAD823C8C1}"/>
    <dgm:cxn modelId="{C1793E79-5FF8-457C-9FF8-56888443E560}" srcId="{AA00FA89-7D6D-457E-8111-DC3DA107C808}" destId="{C55D0448-D96B-4FA2-8980-B69224DC88D0}" srcOrd="0" destOrd="0" parTransId="{BAA82438-D787-475B-99B4-A2BCF3CA3D93}" sibTransId="{8926566E-64FC-4D12-B43E-721772C27147}"/>
    <dgm:cxn modelId="{BF857C5A-9AE0-4C50-BEA8-E6AB9D19EE07}" type="presOf" srcId="{B3BE5424-072B-4E34-8FD8-E634944E40A5}" destId="{BC780392-6CF1-4E41-ABD3-58BD7C5C9633}" srcOrd="0" destOrd="0" presId="urn:microsoft.com/office/officeart/2018/2/layout/IconVerticalSolidList"/>
    <dgm:cxn modelId="{E69BE3C2-D8B3-4D24-B2A1-DA1B95CA1321}" type="presOf" srcId="{AA00FA89-7D6D-457E-8111-DC3DA107C808}" destId="{3727868F-0B11-4355-9F73-442BD9416DF6}" srcOrd="0" destOrd="0" presId="urn:microsoft.com/office/officeart/2018/2/layout/IconVerticalSolidList"/>
    <dgm:cxn modelId="{A8A354C7-F393-4074-A663-5914CB53D6F7}" type="presOf" srcId="{AACC72CB-D897-4382-8E04-5E23123A58CE}" destId="{C47A22C6-CAFD-4722-A10C-B51C62243EDD}" srcOrd="0" destOrd="0" presId="urn:microsoft.com/office/officeart/2018/2/layout/IconVerticalSolidList"/>
    <dgm:cxn modelId="{A2C7FDD6-D8E8-4CE6-B822-255B6CFE2CD8}" srcId="{2F3444F0-9EFF-4CD6-9B14-3E5E31B590C7}" destId="{21FB4A75-D51B-40E9-B8A1-BBF4B81261A9}" srcOrd="3" destOrd="0" parTransId="{E95762B0-AD18-45B8-831E-F8D6DE1A4060}" sibTransId="{3BFB50BD-61F4-4423-AF55-93ED9DEAEDAC}"/>
    <dgm:cxn modelId="{297EEFE5-C501-4A20-BFCA-6D39D3C72505}" type="presOf" srcId="{CE3B2A8C-52B7-4332-BCB1-403C0BE60AD9}" destId="{6F988138-D177-4FEE-8EBC-F46BE7201346}" srcOrd="0" destOrd="0" presId="urn:microsoft.com/office/officeart/2018/2/layout/IconVerticalSolidList"/>
    <dgm:cxn modelId="{E65897F4-F5FA-4774-9A54-24DDC99986B6}" srcId="{2F3444F0-9EFF-4CD6-9B14-3E5E31B590C7}" destId="{AA00FA89-7D6D-457E-8111-DC3DA107C808}" srcOrd="0" destOrd="0" parTransId="{DC3A4B7B-5174-40A0-9DA1-D6567FC8CB13}" sibTransId="{7A4E4EC6-473E-4686-83B7-86B170D2E8D9}"/>
    <dgm:cxn modelId="{15BF78FB-F7F4-4E6C-A38F-0D466CC33CAF}" type="presOf" srcId="{C55D0448-D96B-4FA2-8980-B69224DC88D0}" destId="{CB80B276-7658-459E-92CC-67405D93ACF5}" srcOrd="0" destOrd="0" presId="urn:microsoft.com/office/officeart/2018/2/layout/IconVerticalSolidList"/>
    <dgm:cxn modelId="{84123FBB-182A-4471-9A14-0E35A92F7606}" type="presParOf" srcId="{A3E6348D-9996-4878-921C-C0BCF520296C}" destId="{8CBC99BD-E130-44BF-B048-C63EF355E1BF}" srcOrd="0" destOrd="0" presId="urn:microsoft.com/office/officeart/2018/2/layout/IconVerticalSolidList"/>
    <dgm:cxn modelId="{13E5867A-C938-4AB6-A597-7E51C1D35208}" type="presParOf" srcId="{8CBC99BD-E130-44BF-B048-C63EF355E1BF}" destId="{6CE75F59-99B7-49EC-9514-C6184692B496}" srcOrd="0" destOrd="0" presId="urn:microsoft.com/office/officeart/2018/2/layout/IconVerticalSolidList"/>
    <dgm:cxn modelId="{0024CE79-9EDB-49A1-A747-F0A0D606F730}" type="presParOf" srcId="{8CBC99BD-E130-44BF-B048-C63EF355E1BF}" destId="{B40FF867-CB26-404F-9CE8-CF4FEA00E526}" srcOrd="1" destOrd="0" presId="urn:microsoft.com/office/officeart/2018/2/layout/IconVerticalSolidList"/>
    <dgm:cxn modelId="{03DF9078-22ED-426E-8E42-4E58385D3594}" type="presParOf" srcId="{8CBC99BD-E130-44BF-B048-C63EF355E1BF}" destId="{72644236-78DE-4964-A3D9-E2E75CA67926}" srcOrd="2" destOrd="0" presId="urn:microsoft.com/office/officeart/2018/2/layout/IconVerticalSolidList"/>
    <dgm:cxn modelId="{EE52C403-35CD-48D9-8D97-7C9ABF91A996}" type="presParOf" srcId="{8CBC99BD-E130-44BF-B048-C63EF355E1BF}" destId="{3727868F-0B11-4355-9F73-442BD9416DF6}" srcOrd="3" destOrd="0" presId="urn:microsoft.com/office/officeart/2018/2/layout/IconVerticalSolidList"/>
    <dgm:cxn modelId="{F8C11E88-D31A-4F10-B653-6B455B080C51}" type="presParOf" srcId="{8CBC99BD-E130-44BF-B048-C63EF355E1BF}" destId="{CB80B276-7658-459E-92CC-67405D93ACF5}" srcOrd="4" destOrd="0" presId="urn:microsoft.com/office/officeart/2018/2/layout/IconVerticalSolidList"/>
    <dgm:cxn modelId="{3BE1E61C-21F5-448C-84E1-615D68A7A132}" type="presParOf" srcId="{A3E6348D-9996-4878-921C-C0BCF520296C}" destId="{18532CFB-C535-4C32-BFD5-BAC6D723EF66}" srcOrd="1" destOrd="0" presId="urn:microsoft.com/office/officeart/2018/2/layout/IconVerticalSolidList"/>
    <dgm:cxn modelId="{37E7A5F7-0933-48C5-9BB2-447E116FF754}" type="presParOf" srcId="{A3E6348D-9996-4878-921C-C0BCF520296C}" destId="{2AC79C10-988D-4215-914A-6A64D6AE86B6}" srcOrd="2" destOrd="0" presId="urn:microsoft.com/office/officeart/2018/2/layout/IconVerticalSolidList"/>
    <dgm:cxn modelId="{8AB97A00-7E3D-442D-9573-941D1FF5BB1A}" type="presParOf" srcId="{2AC79C10-988D-4215-914A-6A64D6AE86B6}" destId="{D1C143E6-38C1-4840-9731-2CEB7D691C8C}" srcOrd="0" destOrd="0" presId="urn:microsoft.com/office/officeart/2018/2/layout/IconVerticalSolidList"/>
    <dgm:cxn modelId="{1D99FFBE-EA17-400E-A047-94E436A4A829}" type="presParOf" srcId="{2AC79C10-988D-4215-914A-6A64D6AE86B6}" destId="{4F0EB4D3-EF3B-4373-AE87-A758F5378FDD}" srcOrd="1" destOrd="0" presId="urn:microsoft.com/office/officeart/2018/2/layout/IconVerticalSolidList"/>
    <dgm:cxn modelId="{E39CA435-BBF8-4D99-A25F-72C2B736B979}" type="presParOf" srcId="{2AC79C10-988D-4215-914A-6A64D6AE86B6}" destId="{CFC7231D-4ED8-42ED-9694-2E37683142ED}" srcOrd="2" destOrd="0" presId="urn:microsoft.com/office/officeart/2018/2/layout/IconVerticalSolidList"/>
    <dgm:cxn modelId="{CB3AAF8B-96F5-4EC2-93C5-1C837124FD50}" type="presParOf" srcId="{2AC79C10-988D-4215-914A-6A64D6AE86B6}" destId="{BC780392-6CF1-4E41-ABD3-58BD7C5C9633}" srcOrd="3" destOrd="0" presId="urn:microsoft.com/office/officeart/2018/2/layout/IconVerticalSolidList"/>
    <dgm:cxn modelId="{4BC0348C-A60D-4B4E-B077-6A204C8B7BDC}" type="presParOf" srcId="{A3E6348D-9996-4878-921C-C0BCF520296C}" destId="{EFE8D7EC-F5DD-4BCB-B592-AE2626CF22BA}" srcOrd="3" destOrd="0" presId="urn:microsoft.com/office/officeart/2018/2/layout/IconVerticalSolidList"/>
    <dgm:cxn modelId="{20351FCE-F0A0-41F4-B911-FA2FF2D3569D}" type="presParOf" srcId="{A3E6348D-9996-4878-921C-C0BCF520296C}" destId="{4A75104C-39CE-4A2E-A225-F5BDC67A28FE}" srcOrd="4" destOrd="0" presId="urn:microsoft.com/office/officeart/2018/2/layout/IconVerticalSolidList"/>
    <dgm:cxn modelId="{B1E45DC8-1D08-4752-A7B2-8D73525483DC}" type="presParOf" srcId="{4A75104C-39CE-4A2E-A225-F5BDC67A28FE}" destId="{04F9EC1D-C0AD-4970-BF47-F6528EE4D07B}" srcOrd="0" destOrd="0" presId="urn:microsoft.com/office/officeart/2018/2/layout/IconVerticalSolidList"/>
    <dgm:cxn modelId="{1A539ACB-F3A8-424E-85D2-75BD62A1B8E7}" type="presParOf" srcId="{4A75104C-39CE-4A2E-A225-F5BDC67A28FE}" destId="{DD0C025A-5C4B-40BA-A9BF-E73C84D87BD7}" srcOrd="1" destOrd="0" presId="urn:microsoft.com/office/officeart/2018/2/layout/IconVerticalSolidList"/>
    <dgm:cxn modelId="{6DB5490F-CD5F-4914-ABB7-45C42FCAC023}" type="presParOf" srcId="{4A75104C-39CE-4A2E-A225-F5BDC67A28FE}" destId="{4B6D73D0-BFAF-49E1-A592-13B4F3C8250A}" srcOrd="2" destOrd="0" presId="urn:microsoft.com/office/officeart/2018/2/layout/IconVerticalSolidList"/>
    <dgm:cxn modelId="{35BCD42E-48E2-46B8-8969-B55024DD1F85}" type="presParOf" srcId="{4A75104C-39CE-4A2E-A225-F5BDC67A28FE}" destId="{6F988138-D177-4FEE-8EBC-F46BE7201346}" srcOrd="3" destOrd="0" presId="urn:microsoft.com/office/officeart/2018/2/layout/IconVerticalSolidList"/>
    <dgm:cxn modelId="{D5447730-CB3E-4AAE-A899-E7540EE22ECC}" type="presParOf" srcId="{A3E6348D-9996-4878-921C-C0BCF520296C}" destId="{35F99008-3CC3-4660-AC89-C52F2CC63128}" srcOrd="5" destOrd="0" presId="urn:microsoft.com/office/officeart/2018/2/layout/IconVerticalSolidList"/>
    <dgm:cxn modelId="{B500396C-5CBB-4310-A93B-2FF703CECF56}" type="presParOf" srcId="{A3E6348D-9996-4878-921C-C0BCF520296C}" destId="{5DF26FB9-BA20-46DC-B20B-17FC5618FD44}" srcOrd="6" destOrd="0" presId="urn:microsoft.com/office/officeart/2018/2/layout/IconVerticalSolidList"/>
    <dgm:cxn modelId="{43AAFDF3-9D2C-41B5-A1B2-262D3B6C7857}" type="presParOf" srcId="{5DF26FB9-BA20-46DC-B20B-17FC5618FD44}" destId="{D6DE5E71-9B0E-4D96-8CA2-25DC41C49420}" srcOrd="0" destOrd="0" presId="urn:microsoft.com/office/officeart/2018/2/layout/IconVerticalSolidList"/>
    <dgm:cxn modelId="{11C57775-BF0B-4528-AE76-EDC8EEEE384A}" type="presParOf" srcId="{5DF26FB9-BA20-46DC-B20B-17FC5618FD44}" destId="{F7DCE3A6-E49F-4F31-A301-3BA75528D5A6}" srcOrd="1" destOrd="0" presId="urn:microsoft.com/office/officeart/2018/2/layout/IconVerticalSolidList"/>
    <dgm:cxn modelId="{E143A417-49DD-47B0-A781-C783051B8B5D}" type="presParOf" srcId="{5DF26FB9-BA20-46DC-B20B-17FC5618FD44}" destId="{F9BAD112-A52D-41E7-BD30-88A88A8BD4E7}" srcOrd="2" destOrd="0" presId="urn:microsoft.com/office/officeart/2018/2/layout/IconVerticalSolidList"/>
    <dgm:cxn modelId="{0E0AA91D-5945-4A6B-A7FB-2CCB5D388548}" type="presParOf" srcId="{5DF26FB9-BA20-46DC-B20B-17FC5618FD44}" destId="{1025DF07-0847-4901-9150-5CB7E4CCF7A0}" srcOrd="3" destOrd="0" presId="urn:microsoft.com/office/officeart/2018/2/layout/IconVerticalSolidList"/>
    <dgm:cxn modelId="{905259DE-E3E0-4B54-811B-34F558BAEE09}" type="presParOf" srcId="{A3E6348D-9996-4878-921C-C0BCF520296C}" destId="{598F9B3E-235F-4BA3-94AC-557ED4E7DEB6}" srcOrd="7" destOrd="0" presId="urn:microsoft.com/office/officeart/2018/2/layout/IconVerticalSolidList"/>
    <dgm:cxn modelId="{B68ABF36-3E6E-455C-AD10-19B294D366F3}" type="presParOf" srcId="{A3E6348D-9996-4878-921C-C0BCF520296C}" destId="{83FACBAB-241D-41F6-9B64-D41B2D5234CC}" srcOrd="8" destOrd="0" presId="urn:microsoft.com/office/officeart/2018/2/layout/IconVerticalSolidList"/>
    <dgm:cxn modelId="{D33F140C-8341-45C9-8678-30C6A24AF18E}" type="presParOf" srcId="{83FACBAB-241D-41F6-9B64-D41B2D5234CC}" destId="{FFC2DDBD-C971-4ABD-B6DA-7DE26470F70E}" srcOrd="0" destOrd="0" presId="urn:microsoft.com/office/officeart/2018/2/layout/IconVerticalSolidList"/>
    <dgm:cxn modelId="{644D6860-8EC4-47D4-977B-74117D04F5BB}" type="presParOf" srcId="{83FACBAB-241D-41F6-9B64-D41B2D5234CC}" destId="{B46A6F10-57C8-418E-B68F-072490A43629}" srcOrd="1" destOrd="0" presId="urn:microsoft.com/office/officeart/2018/2/layout/IconVerticalSolidList"/>
    <dgm:cxn modelId="{7CC55B1D-2433-49B8-BC75-98D1FFD626A4}" type="presParOf" srcId="{83FACBAB-241D-41F6-9B64-D41B2D5234CC}" destId="{8904F734-E87A-4C39-97FC-18E20397FBEF}" srcOrd="2" destOrd="0" presId="urn:microsoft.com/office/officeart/2018/2/layout/IconVerticalSolidList"/>
    <dgm:cxn modelId="{77EF4747-AEBB-423D-9A1D-D0DBD6B1DC4A}" type="presParOf" srcId="{83FACBAB-241D-41F6-9B64-D41B2D5234CC}" destId="{C47A22C6-CAFD-4722-A10C-B51C62243E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1AF681-6CC1-42C7-88A6-9A5D09496BC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1C835355-5F3D-4E6F-B0CE-773D1175B0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United Way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 for</a:t>
          </a:r>
          <a:r>
            <a:rPr lang="en-US">
              <a:latin typeface="Calibri Light" panose="020F0302020204030204"/>
            </a:rPr>
            <a:t> </a:t>
          </a:r>
          <a:r>
            <a:rPr lang="en-US" b="0" i="0" u="none" strike="noStrike" cap="none" baseline="0" noProof="0">
              <a:latin typeface="Calibri Light"/>
              <a:cs typeface="Calibri Light"/>
            </a:rPr>
            <a:t>Southeastern</a:t>
          </a:r>
          <a:r>
            <a:rPr lang="en-US">
              <a:latin typeface="Calibri Light" panose="020F0302020204030204"/>
            </a:rPr>
            <a:t> Michigan</a:t>
          </a:r>
          <a:endParaRPr lang="en-US"/>
        </a:p>
      </dgm:t>
    </dgm:pt>
    <dgm:pt modelId="{AF8B5780-7AE4-45CE-A393-FD2E40B39154}" type="parTrans" cxnId="{07BD06AB-681F-4304-AC9C-290832C92EAF}">
      <dgm:prSet/>
      <dgm:spPr/>
      <dgm:t>
        <a:bodyPr/>
        <a:lstStyle/>
        <a:p>
          <a:endParaRPr lang="en-US"/>
        </a:p>
      </dgm:t>
    </dgm:pt>
    <dgm:pt modelId="{F285AC21-F564-4DEE-8766-94808F070FF6}" type="sibTrans" cxnId="{07BD06AB-681F-4304-AC9C-290832C92EAF}">
      <dgm:prSet/>
      <dgm:spPr/>
      <dgm:t>
        <a:bodyPr/>
        <a:lstStyle/>
        <a:p>
          <a:endParaRPr lang="en-US"/>
        </a:p>
      </dgm:t>
    </dgm:pt>
    <dgm:pt modelId="{025CC036-BB6A-4F1E-9D89-39D7F25824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West Virginia</a:t>
          </a:r>
          <a:endParaRPr lang="en-US"/>
        </a:p>
      </dgm:t>
    </dgm:pt>
    <dgm:pt modelId="{75CFE0CD-D3A6-4E94-B42F-E57B6F79F67F}" type="parTrans" cxnId="{B4D8B690-8A7F-4F9C-ADB1-92F1C3D3C14D}">
      <dgm:prSet/>
      <dgm:spPr/>
      <dgm:t>
        <a:bodyPr/>
        <a:lstStyle/>
        <a:p>
          <a:endParaRPr lang="en-US"/>
        </a:p>
      </dgm:t>
    </dgm:pt>
    <dgm:pt modelId="{6F7D3DFE-191B-40E5-B354-0FF54090114A}" type="sibTrans" cxnId="{B4D8B690-8A7F-4F9C-ADB1-92F1C3D3C14D}">
      <dgm:prSet/>
      <dgm:spPr/>
      <dgm:t>
        <a:bodyPr/>
        <a:lstStyle/>
        <a:p>
          <a:endParaRPr lang="en-US"/>
        </a:p>
      </dgm:t>
    </dgm:pt>
    <dgm:pt modelId="{9FF4DCA3-EAFB-45F4-ACBD-AC85706B80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Calibri Light" panose="020F0302020204030204"/>
            </a:rPr>
            <a:t>Ohio</a:t>
          </a:r>
          <a:endParaRPr lang="en-US"/>
        </a:p>
      </dgm:t>
    </dgm:pt>
    <dgm:pt modelId="{9F3E448A-90DD-4EF2-A115-A468B84225F4}" type="parTrans" cxnId="{9ACBB96F-7042-4578-9BE5-5236A487FC06}">
      <dgm:prSet/>
      <dgm:spPr/>
      <dgm:t>
        <a:bodyPr/>
        <a:lstStyle/>
        <a:p>
          <a:endParaRPr lang="en-US"/>
        </a:p>
      </dgm:t>
    </dgm:pt>
    <dgm:pt modelId="{3334373F-D4FF-4183-9A00-145AC8E62C92}" type="sibTrans" cxnId="{9ACBB96F-7042-4578-9BE5-5236A487FC06}">
      <dgm:prSet/>
      <dgm:spPr/>
      <dgm:t>
        <a:bodyPr/>
        <a:lstStyle/>
        <a:p>
          <a:endParaRPr lang="en-US"/>
        </a:p>
      </dgm:t>
    </dgm:pt>
    <dgm:pt modelId="{F91004CF-A80E-40FC-ABD9-1ED9636B2215}" type="pres">
      <dgm:prSet presAssocID="{901AF681-6CC1-42C7-88A6-9A5D09496BC4}" presName="root" presStyleCnt="0">
        <dgm:presLayoutVars>
          <dgm:dir/>
          <dgm:resizeHandles val="exact"/>
        </dgm:presLayoutVars>
      </dgm:prSet>
      <dgm:spPr/>
    </dgm:pt>
    <dgm:pt modelId="{87109E3D-C7CC-4EF3-AC95-95A55AE0EC7A}" type="pres">
      <dgm:prSet presAssocID="{1C835355-5F3D-4E6F-B0CE-773D1175B0AE}" presName="compNode" presStyleCnt="0"/>
      <dgm:spPr/>
    </dgm:pt>
    <dgm:pt modelId="{F2096D59-6BCB-4934-B605-121A9F2BD502}" type="pres">
      <dgm:prSet presAssocID="{1C835355-5F3D-4E6F-B0CE-773D1175B0AE}" presName="bgRect" presStyleLbl="bgShp" presStyleIdx="0" presStyleCnt="3"/>
      <dgm:spPr/>
    </dgm:pt>
    <dgm:pt modelId="{18BBE89D-F215-4AA5-AAFD-B48675C5F38F}" type="pres">
      <dgm:prSet presAssocID="{1C835355-5F3D-4E6F-B0CE-773D1175B0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rch"/>
        </a:ext>
      </dgm:extLst>
    </dgm:pt>
    <dgm:pt modelId="{8FF99BCE-EBB5-4150-B952-6EA2CCBB140D}" type="pres">
      <dgm:prSet presAssocID="{1C835355-5F3D-4E6F-B0CE-773D1175B0AE}" presName="spaceRect" presStyleCnt="0"/>
      <dgm:spPr/>
    </dgm:pt>
    <dgm:pt modelId="{FCA014ED-0870-43DB-9676-DBB69B280FF7}" type="pres">
      <dgm:prSet presAssocID="{1C835355-5F3D-4E6F-B0CE-773D1175B0AE}" presName="parTx" presStyleLbl="revTx" presStyleIdx="0" presStyleCnt="3">
        <dgm:presLayoutVars>
          <dgm:chMax val="0"/>
          <dgm:chPref val="0"/>
        </dgm:presLayoutVars>
      </dgm:prSet>
      <dgm:spPr/>
    </dgm:pt>
    <dgm:pt modelId="{23FE6FEF-C72B-4D89-9D79-25544ECB23B4}" type="pres">
      <dgm:prSet presAssocID="{F285AC21-F564-4DEE-8766-94808F070FF6}" presName="sibTrans" presStyleCnt="0"/>
      <dgm:spPr/>
    </dgm:pt>
    <dgm:pt modelId="{EE0955F2-9B8E-4914-90E3-9D4DB417B10E}" type="pres">
      <dgm:prSet presAssocID="{025CC036-BB6A-4F1E-9D89-39D7F258247F}" presName="compNode" presStyleCnt="0"/>
      <dgm:spPr/>
    </dgm:pt>
    <dgm:pt modelId="{E44092C8-F308-4F08-874C-F3DA7A403EB9}" type="pres">
      <dgm:prSet presAssocID="{025CC036-BB6A-4F1E-9D89-39D7F258247F}" presName="bgRect" presStyleLbl="bgShp" presStyleIdx="1" presStyleCnt="3"/>
      <dgm:spPr/>
    </dgm:pt>
    <dgm:pt modelId="{07B1B845-42F8-437A-9343-2F15113CF955}" type="pres">
      <dgm:prSet presAssocID="{025CC036-BB6A-4F1E-9D89-39D7F258247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2887F9-EA9D-4246-A1F9-66A7A063D051}" type="pres">
      <dgm:prSet presAssocID="{025CC036-BB6A-4F1E-9D89-39D7F258247F}" presName="spaceRect" presStyleCnt="0"/>
      <dgm:spPr/>
    </dgm:pt>
    <dgm:pt modelId="{E8BE57BA-3074-42F9-80FC-61BDCD235444}" type="pres">
      <dgm:prSet presAssocID="{025CC036-BB6A-4F1E-9D89-39D7F258247F}" presName="parTx" presStyleLbl="revTx" presStyleIdx="1" presStyleCnt="3">
        <dgm:presLayoutVars>
          <dgm:chMax val="0"/>
          <dgm:chPref val="0"/>
        </dgm:presLayoutVars>
      </dgm:prSet>
      <dgm:spPr/>
    </dgm:pt>
    <dgm:pt modelId="{F45AE460-AC85-4212-8B2F-3F0D16E12CA0}" type="pres">
      <dgm:prSet presAssocID="{6F7D3DFE-191B-40E5-B354-0FF54090114A}" presName="sibTrans" presStyleCnt="0"/>
      <dgm:spPr/>
    </dgm:pt>
    <dgm:pt modelId="{391D7397-1CB9-4E13-A2F4-D0569F87EE52}" type="pres">
      <dgm:prSet presAssocID="{9FF4DCA3-EAFB-45F4-ACBD-AC85706B8003}" presName="compNode" presStyleCnt="0"/>
      <dgm:spPr/>
    </dgm:pt>
    <dgm:pt modelId="{6E8854C8-8432-4973-8C31-C80588E2A563}" type="pres">
      <dgm:prSet presAssocID="{9FF4DCA3-EAFB-45F4-ACBD-AC85706B8003}" presName="bgRect" presStyleLbl="bgShp" presStyleIdx="2" presStyleCnt="3"/>
      <dgm:spPr/>
    </dgm:pt>
    <dgm:pt modelId="{A7D1D022-8624-472B-92C8-53E519446FB8}" type="pres">
      <dgm:prSet presAssocID="{9FF4DCA3-EAFB-45F4-ACBD-AC85706B8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2645C498-3BA0-4AB7-AE1C-A01E4DD32277}" type="pres">
      <dgm:prSet presAssocID="{9FF4DCA3-EAFB-45F4-ACBD-AC85706B8003}" presName="spaceRect" presStyleCnt="0"/>
      <dgm:spPr/>
    </dgm:pt>
    <dgm:pt modelId="{DA625E07-1B42-4EB2-85DF-99F7BA057255}" type="pres">
      <dgm:prSet presAssocID="{9FF4DCA3-EAFB-45F4-ACBD-AC85706B80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440E01-A0D7-457F-9E22-A45F1008E530}" type="presOf" srcId="{901AF681-6CC1-42C7-88A6-9A5D09496BC4}" destId="{F91004CF-A80E-40FC-ABD9-1ED9636B2215}" srcOrd="0" destOrd="0" presId="urn:microsoft.com/office/officeart/2018/2/layout/IconVerticalSolidList"/>
    <dgm:cxn modelId="{9ACBB96F-7042-4578-9BE5-5236A487FC06}" srcId="{901AF681-6CC1-42C7-88A6-9A5D09496BC4}" destId="{9FF4DCA3-EAFB-45F4-ACBD-AC85706B8003}" srcOrd="2" destOrd="0" parTransId="{9F3E448A-90DD-4EF2-A115-A468B84225F4}" sibTransId="{3334373F-D4FF-4183-9A00-145AC8E62C92}"/>
    <dgm:cxn modelId="{8AAB0E85-4DFA-4355-BB47-3E5942B1F54D}" type="presOf" srcId="{1C835355-5F3D-4E6F-B0CE-773D1175B0AE}" destId="{FCA014ED-0870-43DB-9676-DBB69B280FF7}" srcOrd="0" destOrd="0" presId="urn:microsoft.com/office/officeart/2018/2/layout/IconVerticalSolidList"/>
    <dgm:cxn modelId="{B4D8B690-8A7F-4F9C-ADB1-92F1C3D3C14D}" srcId="{901AF681-6CC1-42C7-88A6-9A5D09496BC4}" destId="{025CC036-BB6A-4F1E-9D89-39D7F258247F}" srcOrd="1" destOrd="0" parTransId="{75CFE0CD-D3A6-4E94-B42F-E57B6F79F67F}" sibTransId="{6F7D3DFE-191B-40E5-B354-0FF54090114A}"/>
    <dgm:cxn modelId="{07BD06AB-681F-4304-AC9C-290832C92EAF}" srcId="{901AF681-6CC1-42C7-88A6-9A5D09496BC4}" destId="{1C835355-5F3D-4E6F-B0CE-773D1175B0AE}" srcOrd="0" destOrd="0" parTransId="{AF8B5780-7AE4-45CE-A393-FD2E40B39154}" sibTransId="{F285AC21-F564-4DEE-8766-94808F070FF6}"/>
    <dgm:cxn modelId="{B89DBFB6-4C23-4FEC-AB44-AF3368EEB863}" type="presOf" srcId="{025CC036-BB6A-4F1E-9D89-39D7F258247F}" destId="{E8BE57BA-3074-42F9-80FC-61BDCD235444}" srcOrd="0" destOrd="0" presId="urn:microsoft.com/office/officeart/2018/2/layout/IconVerticalSolidList"/>
    <dgm:cxn modelId="{625554F8-9D8A-4D30-9E29-5558E6886604}" type="presOf" srcId="{9FF4DCA3-EAFB-45F4-ACBD-AC85706B8003}" destId="{DA625E07-1B42-4EB2-85DF-99F7BA057255}" srcOrd="0" destOrd="0" presId="urn:microsoft.com/office/officeart/2018/2/layout/IconVerticalSolidList"/>
    <dgm:cxn modelId="{7301AF99-16DD-4EA6-9B67-73217D4C446F}" type="presParOf" srcId="{F91004CF-A80E-40FC-ABD9-1ED9636B2215}" destId="{87109E3D-C7CC-4EF3-AC95-95A55AE0EC7A}" srcOrd="0" destOrd="0" presId="urn:microsoft.com/office/officeart/2018/2/layout/IconVerticalSolidList"/>
    <dgm:cxn modelId="{C4916BEB-0D93-408A-8738-CFC7CA16C32B}" type="presParOf" srcId="{87109E3D-C7CC-4EF3-AC95-95A55AE0EC7A}" destId="{F2096D59-6BCB-4934-B605-121A9F2BD502}" srcOrd="0" destOrd="0" presId="urn:microsoft.com/office/officeart/2018/2/layout/IconVerticalSolidList"/>
    <dgm:cxn modelId="{CF63498F-CA32-4254-BD24-583B3F79D2CF}" type="presParOf" srcId="{87109E3D-C7CC-4EF3-AC95-95A55AE0EC7A}" destId="{18BBE89D-F215-4AA5-AAFD-B48675C5F38F}" srcOrd="1" destOrd="0" presId="urn:microsoft.com/office/officeart/2018/2/layout/IconVerticalSolidList"/>
    <dgm:cxn modelId="{2FFC52AB-AC3C-4942-B569-2861AE3F5D6F}" type="presParOf" srcId="{87109E3D-C7CC-4EF3-AC95-95A55AE0EC7A}" destId="{8FF99BCE-EBB5-4150-B952-6EA2CCBB140D}" srcOrd="2" destOrd="0" presId="urn:microsoft.com/office/officeart/2018/2/layout/IconVerticalSolidList"/>
    <dgm:cxn modelId="{60340DAC-F0C7-4C12-A3A9-D4695BA14FC3}" type="presParOf" srcId="{87109E3D-C7CC-4EF3-AC95-95A55AE0EC7A}" destId="{FCA014ED-0870-43DB-9676-DBB69B280FF7}" srcOrd="3" destOrd="0" presId="urn:microsoft.com/office/officeart/2018/2/layout/IconVerticalSolidList"/>
    <dgm:cxn modelId="{8EDC3E46-7553-4D46-88F6-247C4F67A3E8}" type="presParOf" srcId="{F91004CF-A80E-40FC-ABD9-1ED9636B2215}" destId="{23FE6FEF-C72B-4D89-9D79-25544ECB23B4}" srcOrd="1" destOrd="0" presId="urn:microsoft.com/office/officeart/2018/2/layout/IconVerticalSolidList"/>
    <dgm:cxn modelId="{BC122697-8313-4925-93C9-065AFB35D75F}" type="presParOf" srcId="{F91004CF-A80E-40FC-ABD9-1ED9636B2215}" destId="{EE0955F2-9B8E-4914-90E3-9D4DB417B10E}" srcOrd="2" destOrd="0" presId="urn:microsoft.com/office/officeart/2018/2/layout/IconVerticalSolidList"/>
    <dgm:cxn modelId="{1E002B60-A4A4-4E3B-A27A-143B65ECE8DD}" type="presParOf" srcId="{EE0955F2-9B8E-4914-90E3-9D4DB417B10E}" destId="{E44092C8-F308-4F08-874C-F3DA7A403EB9}" srcOrd="0" destOrd="0" presId="urn:microsoft.com/office/officeart/2018/2/layout/IconVerticalSolidList"/>
    <dgm:cxn modelId="{9F2C0E8E-4D17-4A66-90E6-FDB1947874A2}" type="presParOf" srcId="{EE0955F2-9B8E-4914-90E3-9D4DB417B10E}" destId="{07B1B845-42F8-437A-9343-2F15113CF955}" srcOrd="1" destOrd="0" presId="urn:microsoft.com/office/officeart/2018/2/layout/IconVerticalSolidList"/>
    <dgm:cxn modelId="{02465045-4F05-4584-A5C6-194250753396}" type="presParOf" srcId="{EE0955F2-9B8E-4914-90E3-9D4DB417B10E}" destId="{1A2887F9-EA9D-4246-A1F9-66A7A063D051}" srcOrd="2" destOrd="0" presId="urn:microsoft.com/office/officeart/2018/2/layout/IconVerticalSolidList"/>
    <dgm:cxn modelId="{BA4BCDEA-FB39-4EE1-B39B-18EA2FD6AE6D}" type="presParOf" srcId="{EE0955F2-9B8E-4914-90E3-9D4DB417B10E}" destId="{E8BE57BA-3074-42F9-80FC-61BDCD235444}" srcOrd="3" destOrd="0" presId="urn:microsoft.com/office/officeart/2018/2/layout/IconVerticalSolidList"/>
    <dgm:cxn modelId="{A6ADC1D2-DEFC-446C-80DF-1C1DF66BD8E8}" type="presParOf" srcId="{F91004CF-A80E-40FC-ABD9-1ED9636B2215}" destId="{F45AE460-AC85-4212-8B2F-3F0D16E12CA0}" srcOrd="3" destOrd="0" presId="urn:microsoft.com/office/officeart/2018/2/layout/IconVerticalSolidList"/>
    <dgm:cxn modelId="{8B3082B2-50A9-45E0-BF53-1A2D723AF4CB}" type="presParOf" srcId="{F91004CF-A80E-40FC-ABD9-1ED9636B2215}" destId="{391D7397-1CB9-4E13-A2F4-D0569F87EE52}" srcOrd="4" destOrd="0" presId="urn:microsoft.com/office/officeart/2018/2/layout/IconVerticalSolidList"/>
    <dgm:cxn modelId="{C4D3EA2F-1318-48BD-B2B0-1E189886F13F}" type="presParOf" srcId="{391D7397-1CB9-4E13-A2F4-D0569F87EE52}" destId="{6E8854C8-8432-4973-8C31-C80588E2A563}" srcOrd="0" destOrd="0" presId="urn:microsoft.com/office/officeart/2018/2/layout/IconVerticalSolidList"/>
    <dgm:cxn modelId="{58E823DD-A3FD-40AF-88B4-70040B75F1E5}" type="presParOf" srcId="{391D7397-1CB9-4E13-A2F4-D0569F87EE52}" destId="{A7D1D022-8624-472B-92C8-53E519446FB8}" srcOrd="1" destOrd="0" presId="urn:microsoft.com/office/officeart/2018/2/layout/IconVerticalSolidList"/>
    <dgm:cxn modelId="{FD91295C-27DD-4E4D-9C44-F01B45996096}" type="presParOf" srcId="{391D7397-1CB9-4E13-A2F4-D0569F87EE52}" destId="{2645C498-3BA0-4AB7-AE1C-A01E4DD32277}" srcOrd="2" destOrd="0" presId="urn:microsoft.com/office/officeart/2018/2/layout/IconVerticalSolidList"/>
    <dgm:cxn modelId="{DA64267F-6D85-4E38-B554-661F1F6C0064}" type="presParOf" srcId="{391D7397-1CB9-4E13-A2F4-D0569F87EE52}" destId="{DA625E07-1B42-4EB2-85DF-99F7BA0572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67FC6-2C49-41CA-AF08-389E33D9D1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7E0BEB4-1D57-495B-8483-E811D25EAD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haroni"/>
              <a:cs typeface="Aharoni"/>
            </a:rPr>
            <a:t>Orchard Children's Services</a:t>
          </a:r>
          <a:endParaRPr lang="en-US" b="1" i="0" u="none" strike="noStrike" cap="none" baseline="0" noProof="0">
            <a:latin typeface="Aharoni"/>
            <a:cs typeface="Aharoni"/>
          </a:endParaRPr>
        </a:p>
      </dgm:t>
    </dgm:pt>
    <dgm:pt modelId="{3DB44B3A-C52F-4F06-8608-1F9AA6EF93C3}" type="parTrans" cxnId="{285E9798-D57D-4713-BFA8-2297298A0B13}">
      <dgm:prSet/>
      <dgm:spPr/>
      <dgm:t>
        <a:bodyPr/>
        <a:lstStyle/>
        <a:p>
          <a:endParaRPr lang="en-US"/>
        </a:p>
      </dgm:t>
    </dgm:pt>
    <dgm:pt modelId="{0E40FB19-6D18-4E03-B68C-33287A3C74F9}" type="sibTrans" cxnId="{285E9798-D57D-4713-BFA8-2297298A0B13}">
      <dgm:prSet/>
      <dgm:spPr/>
      <dgm:t>
        <a:bodyPr/>
        <a:lstStyle/>
        <a:p>
          <a:endParaRPr lang="en-US"/>
        </a:p>
      </dgm:t>
    </dgm:pt>
    <dgm:pt modelId="{AB5EC25A-E8F1-41DE-A119-2A30BD8512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haroni"/>
              <a:cs typeface="Aharoni"/>
            </a:rPr>
            <a:t>United Way (Ready4K)</a:t>
          </a:r>
        </a:p>
      </dgm:t>
    </dgm:pt>
    <dgm:pt modelId="{85156F14-707C-482A-ADFC-937602E08510}" type="parTrans" cxnId="{CAEA61CF-44E1-4D25-BD29-E0BEE710169B}">
      <dgm:prSet/>
      <dgm:spPr/>
      <dgm:t>
        <a:bodyPr/>
        <a:lstStyle/>
        <a:p>
          <a:endParaRPr lang="en-US"/>
        </a:p>
      </dgm:t>
    </dgm:pt>
    <dgm:pt modelId="{8EC82E4E-A74E-4240-A71F-B4FAFBCFAA36}" type="sibTrans" cxnId="{CAEA61CF-44E1-4D25-BD29-E0BEE710169B}">
      <dgm:prSet/>
      <dgm:spPr/>
      <dgm:t>
        <a:bodyPr/>
        <a:lstStyle/>
        <a:p>
          <a:endParaRPr lang="en-US"/>
        </a:p>
      </dgm:t>
    </dgm:pt>
    <dgm:pt modelId="{0566E33C-697F-4D86-86A7-4CCAFC1A0DDF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haroni"/>
              <a:cs typeface="Aharoni"/>
            </a:rPr>
            <a:t>Children's book authors</a:t>
          </a:r>
        </a:p>
      </dgm:t>
    </dgm:pt>
    <dgm:pt modelId="{E35FDA5D-DD27-4DF6-B538-4B9FB11B70D0}" type="parTrans" cxnId="{82DA2160-0A83-4509-A7A1-BCDBD07FAE7E}">
      <dgm:prSet/>
      <dgm:spPr/>
    </dgm:pt>
    <dgm:pt modelId="{AB39B658-AD9B-4716-B5B3-A6EAF73BC357}" type="sibTrans" cxnId="{82DA2160-0A83-4509-A7A1-BCDBD07FAE7E}">
      <dgm:prSet/>
      <dgm:spPr/>
      <dgm:t>
        <a:bodyPr/>
        <a:lstStyle/>
        <a:p>
          <a:endParaRPr lang="en-US"/>
        </a:p>
      </dgm:t>
    </dgm:pt>
    <dgm:pt modelId="{5F909576-5259-45F9-8184-8F30861CDC8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latin typeface="Aharoni"/>
              <a:cs typeface="Aharoni"/>
            </a:rPr>
            <a:t>Database management</a:t>
          </a:r>
        </a:p>
      </dgm:t>
    </dgm:pt>
    <dgm:pt modelId="{4EA5DD93-7857-4FD6-AC63-8B8533E01C66}" type="parTrans" cxnId="{A0C547E9-0142-4A00-B635-69EE8AFECC92}">
      <dgm:prSet/>
      <dgm:spPr/>
    </dgm:pt>
    <dgm:pt modelId="{AC97E467-4878-468E-B5BE-830F4D5D6162}" type="sibTrans" cxnId="{A0C547E9-0142-4A00-B635-69EE8AFECC92}">
      <dgm:prSet/>
      <dgm:spPr/>
      <dgm:t>
        <a:bodyPr/>
        <a:lstStyle/>
        <a:p>
          <a:endParaRPr lang="en-US"/>
        </a:p>
      </dgm:t>
    </dgm:pt>
    <dgm:pt modelId="{FB43D3B2-6980-4455-8FD8-EE979A53581A}" type="pres">
      <dgm:prSet presAssocID="{57767FC6-2C49-41CA-AF08-389E33D9D13C}" presName="root" presStyleCnt="0">
        <dgm:presLayoutVars>
          <dgm:dir/>
          <dgm:resizeHandles val="exact"/>
        </dgm:presLayoutVars>
      </dgm:prSet>
      <dgm:spPr/>
    </dgm:pt>
    <dgm:pt modelId="{261C3A73-938F-4D34-8807-71791C54CECA}" type="pres">
      <dgm:prSet presAssocID="{C7E0BEB4-1D57-495B-8483-E811D25EADAA}" presName="compNode" presStyleCnt="0"/>
      <dgm:spPr/>
    </dgm:pt>
    <dgm:pt modelId="{78CBFFA9-6936-43F5-9A94-BC209EE93FE8}" type="pres">
      <dgm:prSet presAssocID="{C7E0BEB4-1D57-495B-8483-E811D25EADAA}" presName="bgRect" presStyleLbl="bgShp" presStyleIdx="0" presStyleCnt="4"/>
      <dgm:spPr/>
    </dgm:pt>
    <dgm:pt modelId="{2111BDDA-4244-4164-AE99-4ED792B47973}" type="pres">
      <dgm:prSet presAssocID="{C7E0BEB4-1D57-495B-8483-E811D25EADA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A6B264B9-52F1-426E-B8AF-584648BFDECA}" type="pres">
      <dgm:prSet presAssocID="{C7E0BEB4-1D57-495B-8483-E811D25EADAA}" presName="spaceRect" presStyleCnt="0"/>
      <dgm:spPr/>
    </dgm:pt>
    <dgm:pt modelId="{84A4D603-3F1A-4089-A78C-1099C04246AC}" type="pres">
      <dgm:prSet presAssocID="{C7E0BEB4-1D57-495B-8483-E811D25EADAA}" presName="parTx" presStyleLbl="revTx" presStyleIdx="0" presStyleCnt="4">
        <dgm:presLayoutVars>
          <dgm:chMax val="0"/>
          <dgm:chPref val="0"/>
        </dgm:presLayoutVars>
      </dgm:prSet>
      <dgm:spPr/>
    </dgm:pt>
    <dgm:pt modelId="{516C3B1F-CBB4-4830-B30A-650F8894D394}" type="pres">
      <dgm:prSet presAssocID="{0E40FB19-6D18-4E03-B68C-33287A3C74F9}" presName="sibTrans" presStyleCnt="0"/>
      <dgm:spPr/>
    </dgm:pt>
    <dgm:pt modelId="{5D81A476-7E68-44A6-8953-EAE1F469B6B4}" type="pres">
      <dgm:prSet presAssocID="{AB5EC25A-E8F1-41DE-A119-2A30BD85122C}" presName="compNode" presStyleCnt="0"/>
      <dgm:spPr/>
    </dgm:pt>
    <dgm:pt modelId="{ACAC6925-287A-4E46-AC37-0F203D4C0696}" type="pres">
      <dgm:prSet presAssocID="{AB5EC25A-E8F1-41DE-A119-2A30BD85122C}" presName="bgRect" presStyleLbl="bgShp" presStyleIdx="1" presStyleCnt="4"/>
      <dgm:spPr/>
    </dgm:pt>
    <dgm:pt modelId="{A915E1F2-528C-4BDC-A30D-18156B964991}" type="pres">
      <dgm:prSet presAssocID="{AB5EC25A-E8F1-41DE-A119-2A30BD8512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rch"/>
        </a:ext>
      </dgm:extLst>
    </dgm:pt>
    <dgm:pt modelId="{AE86275B-029A-4BF5-AEEE-80CD2CAD9909}" type="pres">
      <dgm:prSet presAssocID="{AB5EC25A-E8F1-41DE-A119-2A30BD85122C}" presName="spaceRect" presStyleCnt="0"/>
      <dgm:spPr/>
    </dgm:pt>
    <dgm:pt modelId="{F2FEDD41-8999-4BAC-8BC0-F760D2F29AC2}" type="pres">
      <dgm:prSet presAssocID="{AB5EC25A-E8F1-41DE-A119-2A30BD85122C}" presName="parTx" presStyleLbl="revTx" presStyleIdx="1" presStyleCnt="4">
        <dgm:presLayoutVars>
          <dgm:chMax val="0"/>
          <dgm:chPref val="0"/>
        </dgm:presLayoutVars>
      </dgm:prSet>
      <dgm:spPr/>
    </dgm:pt>
    <dgm:pt modelId="{57B2CF94-F646-4806-9F34-0ACA67B41BB6}" type="pres">
      <dgm:prSet presAssocID="{8EC82E4E-A74E-4240-A71F-B4FAFBCFAA36}" presName="sibTrans" presStyleCnt="0"/>
      <dgm:spPr/>
    </dgm:pt>
    <dgm:pt modelId="{27BBD167-C884-45D9-9107-6C35F408F310}" type="pres">
      <dgm:prSet presAssocID="{0566E33C-697F-4D86-86A7-4CCAFC1A0DDF}" presName="compNode" presStyleCnt="0"/>
      <dgm:spPr/>
    </dgm:pt>
    <dgm:pt modelId="{871BC319-D0EF-4B3B-9001-B5A06C65BA5A}" type="pres">
      <dgm:prSet presAssocID="{0566E33C-697F-4D86-86A7-4CCAFC1A0DDF}" presName="bgRect" presStyleLbl="bgShp" presStyleIdx="2" presStyleCnt="4"/>
      <dgm:spPr/>
    </dgm:pt>
    <dgm:pt modelId="{4F1DD694-400D-4A97-90FC-19670007A009}" type="pres">
      <dgm:prSet presAssocID="{0566E33C-697F-4D86-86A7-4CCAFC1A0D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A0F203-0DEF-42F0-BBC3-56BC033DE0D5}" type="pres">
      <dgm:prSet presAssocID="{0566E33C-697F-4D86-86A7-4CCAFC1A0DDF}" presName="spaceRect" presStyleCnt="0"/>
      <dgm:spPr/>
    </dgm:pt>
    <dgm:pt modelId="{D452BD6D-DA08-4421-9D42-3A3AECC8D61D}" type="pres">
      <dgm:prSet presAssocID="{0566E33C-697F-4D86-86A7-4CCAFC1A0DDF}" presName="parTx" presStyleLbl="revTx" presStyleIdx="2" presStyleCnt="4">
        <dgm:presLayoutVars>
          <dgm:chMax val="0"/>
          <dgm:chPref val="0"/>
        </dgm:presLayoutVars>
      </dgm:prSet>
      <dgm:spPr/>
    </dgm:pt>
    <dgm:pt modelId="{A99CD5ED-7F2D-43F4-A39A-71D2DBB5C77C}" type="pres">
      <dgm:prSet presAssocID="{AB39B658-AD9B-4716-B5B3-A6EAF73BC357}" presName="sibTrans" presStyleCnt="0"/>
      <dgm:spPr/>
    </dgm:pt>
    <dgm:pt modelId="{7484939B-BF0C-4CB1-8A7B-411CB78CF6DE}" type="pres">
      <dgm:prSet presAssocID="{5F909576-5259-45F9-8184-8F30861CDC82}" presName="compNode" presStyleCnt="0"/>
      <dgm:spPr/>
    </dgm:pt>
    <dgm:pt modelId="{52EF115B-4A7A-4E42-9031-B481A7BD5C90}" type="pres">
      <dgm:prSet presAssocID="{5F909576-5259-45F9-8184-8F30861CDC82}" presName="bgRect" presStyleLbl="bgShp" presStyleIdx="3" presStyleCnt="4"/>
      <dgm:spPr/>
    </dgm:pt>
    <dgm:pt modelId="{10041C50-F165-4F45-BBD2-11C11E0741A3}" type="pres">
      <dgm:prSet presAssocID="{5F909576-5259-45F9-8184-8F30861CDC8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A3A55C01-96AA-4955-A117-032151062E2B}" type="pres">
      <dgm:prSet presAssocID="{5F909576-5259-45F9-8184-8F30861CDC82}" presName="spaceRect" presStyleCnt="0"/>
      <dgm:spPr/>
    </dgm:pt>
    <dgm:pt modelId="{E6445A98-202E-4D52-B56F-CA09370D477C}" type="pres">
      <dgm:prSet presAssocID="{5F909576-5259-45F9-8184-8F30861CDC8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2DA2160-0A83-4509-A7A1-BCDBD07FAE7E}" srcId="{57767FC6-2C49-41CA-AF08-389E33D9D13C}" destId="{0566E33C-697F-4D86-86A7-4CCAFC1A0DDF}" srcOrd="2" destOrd="0" parTransId="{E35FDA5D-DD27-4DF6-B538-4B9FB11B70D0}" sibTransId="{AB39B658-AD9B-4716-B5B3-A6EAF73BC357}"/>
    <dgm:cxn modelId="{15EAB351-6121-462C-B9E0-074056C6E77F}" type="presOf" srcId="{0566E33C-697F-4D86-86A7-4CCAFC1A0DDF}" destId="{D452BD6D-DA08-4421-9D42-3A3AECC8D61D}" srcOrd="0" destOrd="0" presId="urn:microsoft.com/office/officeart/2018/2/layout/IconVerticalSolidList"/>
    <dgm:cxn modelId="{B5F49E86-9A76-49AE-B279-6F780A6082A4}" type="presOf" srcId="{5F909576-5259-45F9-8184-8F30861CDC82}" destId="{E6445A98-202E-4D52-B56F-CA09370D477C}" srcOrd="0" destOrd="0" presId="urn:microsoft.com/office/officeart/2018/2/layout/IconVerticalSolidList"/>
    <dgm:cxn modelId="{285E9798-D57D-4713-BFA8-2297298A0B13}" srcId="{57767FC6-2C49-41CA-AF08-389E33D9D13C}" destId="{C7E0BEB4-1D57-495B-8483-E811D25EADAA}" srcOrd="0" destOrd="0" parTransId="{3DB44B3A-C52F-4F06-8608-1F9AA6EF93C3}" sibTransId="{0E40FB19-6D18-4E03-B68C-33287A3C74F9}"/>
    <dgm:cxn modelId="{07DCCB99-290C-4801-8934-8CB31D8C5029}" type="presOf" srcId="{AB5EC25A-E8F1-41DE-A119-2A30BD85122C}" destId="{F2FEDD41-8999-4BAC-8BC0-F760D2F29AC2}" srcOrd="0" destOrd="0" presId="urn:microsoft.com/office/officeart/2018/2/layout/IconVerticalSolidList"/>
    <dgm:cxn modelId="{BAA1EEC7-8900-4956-848B-7FC8C9188E64}" type="presOf" srcId="{C7E0BEB4-1D57-495B-8483-E811D25EADAA}" destId="{84A4D603-3F1A-4089-A78C-1099C04246AC}" srcOrd="0" destOrd="0" presId="urn:microsoft.com/office/officeart/2018/2/layout/IconVerticalSolidList"/>
    <dgm:cxn modelId="{CAEA61CF-44E1-4D25-BD29-E0BEE710169B}" srcId="{57767FC6-2C49-41CA-AF08-389E33D9D13C}" destId="{AB5EC25A-E8F1-41DE-A119-2A30BD85122C}" srcOrd="1" destOrd="0" parTransId="{85156F14-707C-482A-ADFC-937602E08510}" sibTransId="{8EC82E4E-A74E-4240-A71F-B4FAFBCFAA36}"/>
    <dgm:cxn modelId="{A0C547E9-0142-4A00-B635-69EE8AFECC92}" srcId="{57767FC6-2C49-41CA-AF08-389E33D9D13C}" destId="{5F909576-5259-45F9-8184-8F30861CDC82}" srcOrd="3" destOrd="0" parTransId="{4EA5DD93-7857-4FD6-AC63-8B8533E01C66}" sibTransId="{AC97E467-4878-468E-B5BE-830F4D5D6162}"/>
    <dgm:cxn modelId="{E281F0FA-51D9-4B5F-AE18-E79E82A3BC57}" type="presOf" srcId="{57767FC6-2C49-41CA-AF08-389E33D9D13C}" destId="{FB43D3B2-6980-4455-8FD8-EE979A53581A}" srcOrd="0" destOrd="0" presId="urn:microsoft.com/office/officeart/2018/2/layout/IconVerticalSolidList"/>
    <dgm:cxn modelId="{E08808FA-0601-4B8E-8B7C-4A409DB608B3}" type="presParOf" srcId="{FB43D3B2-6980-4455-8FD8-EE979A53581A}" destId="{261C3A73-938F-4D34-8807-71791C54CECA}" srcOrd="0" destOrd="0" presId="urn:microsoft.com/office/officeart/2018/2/layout/IconVerticalSolidList"/>
    <dgm:cxn modelId="{1DB57678-A831-47AE-B878-F37E8D5E3120}" type="presParOf" srcId="{261C3A73-938F-4D34-8807-71791C54CECA}" destId="{78CBFFA9-6936-43F5-9A94-BC209EE93FE8}" srcOrd="0" destOrd="0" presId="urn:microsoft.com/office/officeart/2018/2/layout/IconVerticalSolidList"/>
    <dgm:cxn modelId="{F361D192-406C-40DB-92CA-44E683E01BF4}" type="presParOf" srcId="{261C3A73-938F-4D34-8807-71791C54CECA}" destId="{2111BDDA-4244-4164-AE99-4ED792B47973}" srcOrd="1" destOrd="0" presId="urn:microsoft.com/office/officeart/2018/2/layout/IconVerticalSolidList"/>
    <dgm:cxn modelId="{BA375A02-89F4-46A1-9DE3-86896524F1E6}" type="presParOf" srcId="{261C3A73-938F-4D34-8807-71791C54CECA}" destId="{A6B264B9-52F1-426E-B8AF-584648BFDECA}" srcOrd="2" destOrd="0" presId="urn:microsoft.com/office/officeart/2018/2/layout/IconVerticalSolidList"/>
    <dgm:cxn modelId="{2FA6DAB1-426B-46E4-A67B-EBB195DF5A46}" type="presParOf" srcId="{261C3A73-938F-4D34-8807-71791C54CECA}" destId="{84A4D603-3F1A-4089-A78C-1099C04246AC}" srcOrd="3" destOrd="0" presId="urn:microsoft.com/office/officeart/2018/2/layout/IconVerticalSolidList"/>
    <dgm:cxn modelId="{C0B8E640-9AA2-4E11-B7E8-35E6CDEA1DD5}" type="presParOf" srcId="{FB43D3B2-6980-4455-8FD8-EE979A53581A}" destId="{516C3B1F-CBB4-4830-B30A-650F8894D394}" srcOrd="1" destOrd="0" presId="urn:microsoft.com/office/officeart/2018/2/layout/IconVerticalSolidList"/>
    <dgm:cxn modelId="{5499BAE1-12CF-452C-AEDE-8512D73A7E29}" type="presParOf" srcId="{FB43D3B2-6980-4455-8FD8-EE979A53581A}" destId="{5D81A476-7E68-44A6-8953-EAE1F469B6B4}" srcOrd="2" destOrd="0" presId="urn:microsoft.com/office/officeart/2018/2/layout/IconVerticalSolidList"/>
    <dgm:cxn modelId="{2D673229-734C-4A5D-B1E6-91C68269036A}" type="presParOf" srcId="{5D81A476-7E68-44A6-8953-EAE1F469B6B4}" destId="{ACAC6925-287A-4E46-AC37-0F203D4C0696}" srcOrd="0" destOrd="0" presId="urn:microsoft.com/office/officeart/2018/2/layout/IconVerticalSolidList"/>
    <dgm:cxn modelId="{27EC1D3F-66A1-4EC3-A9ED-A59F09CB36C2}" type="presParOf" srcId="{5D81A476-7E68-44A6-8953-EAE1F469B6B4}" destId="{A915E1F2-528C-4BDC-A30D-18156B964991}" srcOrd="1" destOrd="0" presId="urn:microsoft.com/office/officeart/2018/2/layout/IconVerticalSolidList"/>
    <dgm:cxn modelId="{9023A300-54A6-4F6F-8AB0-0C4B0874807D}" type="presParOf" srcId="{5D81A476-7E68-44A6-8953-EAE1F469B6B4}" destId="{AE86275B-029A-4BF5-AEEE-80CD2CAD9909}" srcOrd="2" destOrd="0" presId="urn:microsoft.com/office/officeart/2018/2/layout/IconVerticalSolidList"/>
    <dgm:cxn modelId="{FF6FEC49-8262-4170-91D0-DCA34C04749C}" type="presParOf" srcId="{5D81A476-7E68-44A6-8953-EAE1F469B6B4}" destId="{F2FEDD41-8999-4BAC-8BC0-F760D2F29AC2}" srcOrd="3" destOrd="0" presId="urn:microsoft.com/office/officeart/2018/2/layout/IconVerticalSolidList"/>
    <dgm:cxn modelId="{11D57472-3BA5-419A-BF87-C088E4E58E2E}" type="presParOf" srcId="{FB43D3B2-6980-4455-8FD8-EE979A53581A}" destId="{57B2CF94-F646-4806-9F34-0ACA67B41BB6}" srcOrd="3" destOrd="0" presId="urn:microsoft.com/office/officeart/2018/2/layout/IconVerticalSolidList"/>
    <dgm:cxn modelId="{43D955CC-08FC-4035-ACBB-3C4F41E6D93A}" type="presParOf" srcId="{FB43D3B2-6980-4455-8FD8-EE979A53581A}" destId="{27BBD167-C884-45D9-9107-6C35F408F310}" srcOrd="4" destOrd="0" presId="urn:microsoft.com/office/officeart/2018/2/layout/IconVerticalSolidList"/>
    <dgm:cxn modelId="{2A5E63CF-CCFF-4D07-9B24-F033B8618E86}" type="presParOf" srcId="{27BBD167-C884-45D9-9107-6C35F408F310}" destId="{871BC319-D0EF-4B3B-9001-B5A06C65BA5A}" srcOrd="0" destOrd="0" presId="urn:microsoft.com/office/officeart/2018/2/layout/IconVerticalSolidList"/>
    <dgm:cxn modelId="{1F331767-F9B5-4AC5-AB00-F3581135CF4F}" type="presParOf" srcId="{27BBD167-C884-45D9-9107-6C35F408F310}" destId="{4F1DD694-400D-4A97-90FC-19670007A009}" srcOrd="1" destOrd="0" presId="urn:microsoft.com/office/officeart/2018/2/layout/IconVerticalSolidList"/>
    <dgm:cxn modelId="{DC880CCF-6F0B-4C06-9596-211EBA8C7733}" type="presParOf" srcId="{27BBD167-C884-45D9-9107-6C35F408F310}" destId="{6DA0F203-0DEF-42F0-BBC3-56BC033DE0D5}" srcOrd="2" destOrd="0" presId="urn:microsoft.com/office/officeart/2018/2/layout/IconVerticalSolidList"/>
    <dgm:cxn modelId="{F1BBD068-4E60-4C17-986E-947BC224E557}" type="presParOf" srcId="{27BBD167-C884-45D9-9107-6C35F408F310}" destId="{D452BD6D-DA08-4421-9D42-3A3AECC8D61D}" srcOrd="3" destOrd="0" presId="urn:microsoft.com/office/officeart/2018/2/layout/IconVerticalSolidList"/>
    <dgm:cxn modelId="{35F9A532-C6AA-4F89-AD7B-D62AF1E90E12}" type="presParOf" srcId="{FB43D3B2-6980-4455-8FD8-EE979A53581A}" destId="{A99CD5ED-7F2D-43F4-A39A-71D2DBB5C77C}" srcOrd="5" destOrd="0" presId="urn:microsoft.com/office/officeart/2018/2/layout/IconVerticalSolidList"/>
    <dgm:cxn modelId="{C749B7A0-A8FC-4355-9E0D-149E8EAABE28}" type="presParOf" srcId="{FB43D3B2-6980-4455-8FD8-EE979A53581A}" destId="{7484939B-BF0C-4CB1-8A7B-411CB78CF6DE}" srcOrd="6" destOrd="0" presId="urn:microsoft.com/office/officeart/2018/2/layout/IconVerticalSolidList"/>
    <dgm:cxn modelId="{80699D35-B76B-4EEC-99AC-DA5C78727882}" type="presParOf" srcId="{7484939B-BF0C-4CB1-8A7B-411CB78CF6DE}" destId="{52EF115B-4A7A-4E42-9031-B481A7BD5C90}" srcOrd="0" destOrd="0" presId="urn:microsoft.com/office/officeart/2018/2/layout/IconVerticalSolidList"/>
    <dgm:cxn modelId="{963DA58A-C53F-4B0E-9B7F-10661E257A64}" type="presParOf" srcId="{7484939B-BF0C-4CB1-8A7B-411CB78CF6DE}" destId="{10041C50-F165-4F45-BBD2-11C11E0741A3}" srcOrd="1" destOrd="0" presId="urn:microsoft.com/office/officeart/2018/2/layout/IconVerticalSolidList"/>
    <dgm:cxn modelId="{BEB65B6C-CABC-48B9-BB06-F69836706424}" type="presParOf" srcId="{7484939B-BF0C-4CB1-8A7B-411CB78CF6DE}" destId="{A3A55C01-96AA-4955-A117-032151062E2B}" srcOrd="2" destOrd="0" presId="urn:microsoft.com/office/officeart/2018/2/layout/IconVerticalSolidList"/>
    <dgm:cxn modelId="{70C9B804-54D0-4B40-8CED-B06D657C00CD}" type="presParOf" srcId="{7484939B-BF0C-4CB1-8A7B-411CB78CF6DE}" destId="{E6445A98-202E-4D52-B56F-CA09370D47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767FC6-2C49-41CA-AF08-389E33D9D1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909576-5259-45F9-8184-8F30861CDC82}">
      <dgm:prSet phldr="0"/>
      <dgm:spPr/>
      <dgm:t>
        <a:bodyPr/>
        <a:lstStyle/>
        <a:p>
          <a:pPr rtl="0"/>
          <a:r>
            <a:rPr lang="en-US" b="1" dirty="0">
              <a:latin typeface="Aharoni"/>
              <a:cs typeface="Aharoni"/>
            </a:rPr>
            <a:t>Read-a-thon</a:t>
          </a:r>
          <a:r>
            <a:rPr lang="en-US" b="1" i="0" u="none" strike="noStrike" cap="none" baseline="0" noProof="0" dirty="0">
              <a:solidFill>
                <a:srgbClr val="010000"/>
              </a:solidFill>
              <a:latin typeface="Aharoni"/>
              <a:cs typeface="Aharoni"/>
            </a:rPr>
            <a:t> </a:t>
          </a:r>
          <a:r>
            <a:rPr lang="en-US" b="1" i="0" u="none" strike="noStrike" cap="none" baseline="0" noProof="0" dirty="0">
              <a:latin typeface="Aharoni"/>
              <a:cs typeface="Aharoni"/>
            </a:rPr>
            <a:t>  </a:t>
          </a:r>
          <a:r>
            <a:rPr lang="en-US" b="0" dirty="0"/>
            <a:t>rebrand.ly/</a:t>
          </a:r>
          <a:r>
            <a:rPr lang="en-US" b="0" dirty="0" err="1"/>
            <a:t>wsudpil</a:t>
          </a:r>
          <a:r>
            <a:rPr lang="en-US" b="0" dirty="0"/>
            <a:t>  </a:t>
          </a:r>
          <a:endParaRPr lang="en-US" b="0" i="0" u="none" strike="noStrike" cap="none" baseline="0" noProof="0" dirty="0"/>
        </a:p>
      </dgm:t>
    </dgm:pt>
    <dgm:pt modelId="{4EA5DD93-7857-4FD6-AC63-8B8533E01C66}" type="parTrans" cxnId="{A0C547E9-0142-4A00-B635-69EE8AFECC92}">
      <dgm:prSet/>
      <dgm:spPr/>
    </dgm:pt>
    <dgm:pt modelId="{AC97E467-4878-468E-B5BE-830F4D5D6162}" type="sibTrans" cxnId="{A0C547E9-0142-4A00-B635-69EE8AFECC92}">
      <dgm:prSet/>
      <dgm:spPr/>
      <dgm:t>
        <a:bodyPr/>
        <a:lstStyle/>
        <a:p>
          <a:endParaRPr lang="en-US"/>
        </a:p>
      </dgm:t>
    </dgm:pt>
    <dgm:pt modelId="{D87F5F36-501E-4D66-824F-650F3BF2BCAB}">
      <dgm:prSet phldr="0"/>
      <dgm:spPr/>
      <dgm:t>
        <a:bodyPr/>
        <a:lstStyle/>
        <a:p>
          <a:pPr rtl="0"/>
          <a:r>
            <a:rPr lang="en-US" b="1" i="0" u="none" strike="noStrike" cap="none" baseline="0" noProof="0">
              <a:latin typeface="Aharoni"/>
              <a:cs typeface="Aharoni"/>
            </a:rPr>
            <a:t>Opening up registration       </a:t>
          </a:r>
          <a:r>
            <a:rPr lang="en-US" b="0" i="0" u="none" strike="noStrike" cap="none" baseline="0" noProof="0">
              <a:hlinkClick xmlns:r="http://schemas.openxmlformats.org/officeDocument/2006/relationships" r:id="rId1"/>
            </a:rPr>
            <a:t>https://imaginationlibrary.com/check-availability/?#selectedCountry=US</a:t>
          </a:r>
          <a:r>
            <a:rPr lang="en-US" b="0" i="0" u="none" strike="noStrike" cap="none" baseline="0" noProof="0">
              <a:latin typeface="Calibri Light" panose="020F0302020204030204"/>
            </a:rPr>
            <a:t> </a:t>
          </a:r>
          <a:endParaRPr lang="en-US" b="0" i="0" u="none" strike="noStrike" cap="none" baseline="0" noProof="0"/>
        </a:p>
      </dgm:t>
    </dgm:pt>
    <dgm:pt modelId="{648F2907-0546-4F57-873B-B3496C87D673}" type="parTrans" cxnId="{21F4023A-BAC8-4AA9-9220-42478EF4A092}">
      <dgm:prSet/>
      <dgm:spPr/>
    </dgm:pt>
    <dgm:pt modelId="{F6B11939-9014-40A9-A0E0-C8638707203B}" type="sibTrans" cxnId="{21F4023A-BAC8-4AA9-9220-42478EF4A092}">
      <dgm:prSet/>
      <dgm:spPr/>
      <dgm:t>
        <a:bodyPr/>
        <a:lstStyle/>
        <a:p>
          <a:endParaRPr lang="en-US"/>
        </a:p>
      </dgm:t>
    </dgm:pt>
    <dgm:pt modelId="{C2934AB5-8B3B-4C8D-A738-6D37DCF0D178}">
      <dgm:prSet phldr="0"/>
      <dgm:spPr/>
      <dgm:t>
        <a:bodyPr/>
        <a:lstStyle/>
        <a:p>
          <a:pPr rtl="0"/>
          <a:r>
            <a:rPr lang="en-US" b="1" i="0" u="none" strike="noStrike" cap="none" baseline="0" noProof="0">
              <a:latin typeface="Aharoni"/>
              <a:cs typeface="Aharoni"/>
            </a:rPr>
            <a:t>WarriorFunder   </a:t>
          </a:r>
          <a:r>
            <a:rPr lang="en-US" b="0" i="0" u="sng" strike="noStrike" cap="none" baseline="0" noProof="0">
              <a:hlinkClick xmlns:r="http://schemas.openxmlformats.org/officeDocument/2006/relationships" r:id="rId2"/>
            </a:rPr>
            <a:t>https://warriorfunder.wayne.edu/dolly</a:t>
          </a:r>
          <a:r>
            <a:rPr lang="en-US" b="0" i="0" u="none" strike="noStrike" cap="none" baseline="0" noProof="0"/>
            <a:t> </a:t>
          </a:r>
        </a:p>
      </dgm:t>
    </dgm:pt>
    <dgm:pt modelId="{9B732BF7-3D06-432A-90FA-94CCC2F19843}" type="parTrans" cxnId="{259BC13A-3EAC-4F3A-B19F-31B779DB3E4D}">
      <dgm:prSet/>
      <dgm:spPr/>
    </dgm:pt>
    <dgm:pt modelId="{43FF201F-678B-4776-B4A1-6B495EF9D3E4}" type="sibTrans" cxnId="{259BC13A-3EAC-4F3A-B19F-31B779DB3E4D}">
      <dgm:prSet/>
      <dgm:spPr/>
      <dgm:t>
        <a:bodyPr/>
        <a:lstStyle/>
        <a:p>
          <a:endParaRPr lang="en-US"/>
        </a:p>
      </dgm:t>
    </dgm:pt>
    <dgm:pt modelId="{C1BE8405-0F1E-461A-9390-E8365F7A5ACE}" type="pres">
      <dgm:prSet presAssocID="{57767FC6-2C49-41CA-AF08-389E33D9D13C}" presName="linear" presStyleCnt="0">
        <dgm:presLayoutVars>
          <dgm:animLvl val="lvl"/>
          <dgm:resizeHandles val="exact"/>
        </dgm:presLayoutVars>
      </dgm:prSet>
      <dgm:spPr/>
    </dgm:pt>
    <dgm:pt modelId="{215E89A3-60BB-4FBD-85E1-A8726626E9C5}" type="pres">
      <dgm:prSet presAssocID="{5F909576-5259-45F9-8184-8F30861CDC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5ECA7B-DD69-40C9-90F7-BFE7A73C97DA}" type="pres">
      <dgm:prSet presAssocID="{AC97E467-4878-468E-B5BE-830F4D5D6162}" presName="spacer" presStyleCnt="0"/>
      <dgm:spPr/>
    </dgm:pt>
    <dgm:pt modelId="{AE45FD0A-382B-4384-85D1-C64AD25CD61D}" type="pres">
      <dgm:prSet presAssocID="{D87F5F36-501E-4D66-824F-650F3BF2BCA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5A271C-8414-4407-A925-DC6D2B7BC434}" type="pres">
      <dgm:prSet presAssocID="{F6B11939-9014-40A9-A0E0-C8638707203B}" presName="spacer" presStyleCnt="0"/>
      <dgm:spPr/>
    </dgm:pt>
    <dgm:pt modelId="{A2E07AD8-CB44-4E8B-9EE8-EF81D2E82821}" type="pres">
      <dgm:prSet presAssocID="{C2934AB5-8B3B-4C8D-A738-6D37DCF0D17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F4023A-BAC8-4AA9-9220-42478EF4A092}" srcId="{57767FC6-2C49-41CA-AF08-389E33D9D13C}" destId="{D87F5F36-501E-4D66-824F-650F3BF2BCAB}" srcOrd="1" destOrd="0" parTransId="{648F2907-0546-4F57-873B-B3496C87D673}" sibTransId="{F6B11939-9014-40A9-A0E0-C8638707203B}"/>
    <dgm:cxn modelId="{259BC13A-3EAC-4F3A-B19F-31B779DB3E4D}" srcId="{57767FC6-2C49-41CA-AF08-389E33D9D13C}" destId="{C2934AB5-8B3B-4C8D-A738-6D37DCF0D178}" srcOrd="2" destOrd="0" parTransId="{9B732BF7-3D06-432A-90FA-94CCC2F19843}" sibTransId="{43FF201F-678B-4776-B4A1-6B495EF9D3E4}"/>
    <dgm:cxn modelId="{27499D4D-C34A-4659-A899-F0F4AF7F0880}" type="presOf" srcId="{D87F5F36-501E-4D66-824F-650F3BF2BCAB}" destId="{AE45FD0A-382B-4384-85D1-C64AD25CD61D}" srcOrd="0" destOrd="0" presId="urn:microsoft.com/office/officeart/2005/8/layout/vList2"/>
    <dgm:cxn modelId="{3BC70894-ADFB-4136-9A5A-1C3CAA8FC7B4}" type="presOf" srcId="{C2934AB5-8B3B-4C8D-A738-6D37DCF0D178}" destId="{A2E07AD8-CB44-4E8B-9EE8-EF81D2E82821}" srcOrd="0" destOrd="0" presId="urn:microsoft.com/office/officeart/2005/8/layout/vList2"/>
    <dgm:cxn modelId="{065F6DCC-3CBE-434F-80E5-EF6ED364A711}" type="presOf" srcId="{5F909576-5259-45F9-8184-8F30861CDC82}" destId="{215E89A3-60BB-4FBD-85E1-A8726626E9C5}" srcOrd="0" destOrd="0" presId="urn:microsoft.com/office/officeart/2005/8/layout/vList2"/>
    <dgm:cxn modelId="{99FEA6E1-CA90-4402-A193-6B6B2D13E016}" type="presOf" srcId="{57767FC6-2C49-41CA-AF08-389E33D9D13C}" destId="{C1BE8405-0F1E-461A-9390-E8365F7A5ACE}" srcOrd="0" destOrd="0" presId="urn:microsoft.com/office/officeart/2005/8/layout/vList2"/>
    <dgm:cxn modelId="{A0C547E9-0142-4A00-B635-69EE8AFECC92}" srcId="{57767FC6-2C49-41CA-AF08-389E33D9D13C}" destId="{5F909576-5259-45F9-8184-8F30861CDC82}" srcOrd="0" destOrd="0" parTransId="{4EA5DD93-7857-4FD6-AC63-8B8533E01C66}" sibTransId="{AC97E467-4878-468E-B5BE-830F4D5D6162}"/>
    <dgm:cxn modelId="{84D4804F-9946-4742-BCBF-0800335E2A7A}" type="presParOf" srcId="{C1BE8405-0F1E-461A-9390-E8365F7A5ACE}" destId="{215E89A3-60BB-4FBD-85E1-A8726626E9C5}" srcOrd="0" destOrd="0" presId="urn:microsoft.com/office/officeart/2005/8/layout/vList2"/>
    <dgm:cxn modelId="{942D5F89-516E-4EDC-853A-F5290AD07D16}" type="presParOf" srcId="{C1BE8405-0F1E-461A-9390-E8365F7A5ACE}" destId="{0C5ECA7B-DD69-40C9-90F7-BFE7A73C97DA}" srcOrd="1" destOrd="0" presId="urn:microsoft.com/office/officeart/2005/8/layout/vList2"/>
    <dgm:cxn modelId="{131D2AEA-331F-4059-8DB9-58A802C22B9B}" type="presParOf" srcId="{C1BE8405-0F1E-461A-9390-E8365F7A5ACE}" destId="{AE45FD0A-382B-4384-85D1-C64AD25CD61D}" srcOrd="2" destOrd="0" presId="urn:microsoft.com/office/officeart/2005/8/layout/vList2"/>
    <dgm:cxn modelId="{CD563141-E088-4394-A4FF-E77F809888DE}" type="presParOf" srcId="{C1BE8405-0F1E-461A-9390-E8365F7A5ACE}" destId="{F85A271C-8414-4407-A925-DC6D2B7BC434}" srcOrd="3" destOrd="0" presId="urn:microsoft.com/office/officeart/2005/8/layout/vList2"/>
    <dgm:cxn modelId="{D6055497-E78A-4917-A71A-626150DE1766}" type="presParOf" srcId="{C1BE8405-0F1E-461A-9390-E8365F7A5ACE}" destId="{A2E07AD8-CB44-4E8B-9EE8-EF81D2E828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6ED3E-BE48-48A5-AC6C-404CFE8E4E2B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7FAAC-B2D7-4E29-BD35-B68595BD004B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4DA0C-51E1-42B2-951E-F244D53EFD94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Graduate student while pregnant</a:t>
          </a:r>
        </a:p>
      </dsp:txBody>
      <dsp:txXfrm>
        <a:off x="1432649" y="2447"/>
        <a:ext cx="5156041" cy="1240389"/>
      </dsp:txXfrm>
    </dsp:sp>
    <dsp:sp modelId="{2E03507B-3D9A-4B41-B192-E4EA2AE85239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C1F61-DE19-4D9D-9C77-45DA7FCC4DB0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27625-D617-4E99-8346-9F3D10FEC780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Dean Cawthorne's Brown Bag Luncheon</a:t>
          </a:r>
        </a:p>
      </dsp:txBody>
      <dsp:txXfrm>
        <a:off x="1432649" y="1552933"/>
        <a:ext cx="5156041" cy="1240389"/>
      </dsp:txXfrm>
    </dsp:sp>
    <dsp:sp modelId="{78010D3F-8F50-418C-A833-CFFD48559639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1A37A-9806-4449-8EFE-B96A7F82C232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A2BD-55C3-4D30-9E0C-8BD3F03505AD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LVST</a:t>
          </a:r>
        </a:p>
      </dsp:txBody>
      <dsp:txXfrm>
        <a:off x="1432649" y="3103420"/>
        <a:ext cx="5156041" cy="1240389"/>
      </dsp:txXfrm>
    </dsp:sp>
    <dsp:sp modelId="{C778D15A-BCB8-4C2E-8D34-154C66729679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2450B-CA86-4F43-BF5D-D79B737BD58C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45855-6DC5-475A-98D0-DDEBCA06D677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#TeamDolly</a:t>
          </a:r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49ADE-6B51-4442-8440-6295DA9A0069}">
      <dsp:nvSpPr>
        <dsp:cNvPr id="0" name=""/>
        <dsp:cNvSpPr/>
      </dsp:nvSpPr>
      <dsp:spPr>
        <a:xfrm rot="5400000">
          <a:off x="-302231" y="1525339"/>
          <a:ext cx="1341793" cy="162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FC910F-C3DA-4845-AF6E-6B3A2EEDDBA9}">
      <dsp:nvSpPr>
        <dsp:cNvPr id="0" name=""/>
        <dsp:cNvSpPr/>
      </dsp:nvSpPr>
      <dsp:spPr>
        <a:xfrm>
          <a:off x="3320" y="664400"/>
          <a:ext cx="1802159" cy="1081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LVST Tuesday – Betty presented the idea, and the team was born! </a:t>
          </a:r>
        </a:p>
      </dsp:txBody>
      <dsp:txXfrm>
        <a:off x="34990" y="696070"/>
        <a:ext cx="1738819" cy="1017955"/>
      </dsp:txXfrm>
    </dsp:sp>
    <dsp:sp modelId="{1B3D1EEF-5E23-45DD-A9A0-4CE7AFC3A572}">
      <dsp:nvSpPr>
        <dsp:cNvPr id="0" name=""/>
        <dsp:cNvSpPr/>
      </dsp:nvSpPr>
      <dsp:spPr>
        <a:xfrm rot="5400000">
          <a:off x="-302231" y="2876958"/>
          <a:ext cx="1341793" cy="162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4FD0C-E391-4BED-BF85-17DEA7307660}">
      <dsp:nvSpPr>
        <dsp:cNvPr id="0" name=""/>
        <dsp:cNvSpPr/>
      </dsp:nvSpPr>
      <dsp:spPr>
        <a:xfrm>
          <a:off x="3320" y="2016020"/>
          <a:ext cx="1802159" cy="1081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Jill Wurm</a:t>
          </a:r>
        </a:p>
      </dsp:txBody>
      <dsp:txXfrm>
        <a:off x="34990" y="2047690"/>
        <a:ext cx="1738819" cy="1017955"/>
      </dsp:txXfrm>
    </dsp:sp>
    <dsp:sp modelId="{35205BAB-6249-416C-B0E9-2552D6A7291B}">
      <dsp:nvSpPr>
        <dsp:cNvPr id="0" name=""/>
        <dsp:cNvSpPr/>
      </dsp:nvSpPr>
      <dsp:spPr>
        <a:xfrm>
          <a:off x="373578" y="3552768"/>
          <a:ext cx="2387045" cy="162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072ED3-4251-4ECA-B73D-807097F522D4}">
      <dsp:nvSpPr>
        <dsp:cNvPr id="0" name=""/>
        <dsp:cNvSpPr/>
      </dsp:nvSpPr>
      <dsp:spPr>
        <a:xfrm>
          <a:off x="3320" y="3367639"/>
          <a:ext cx="1802159" cy="1081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501c3 = WSU Foundation; Susan Burns</a:t>
          </a:r>
        </a:p>
      </dsp:txBody>
      <dsp:txXfrm>
        <a:off x="34990" y="3399309"/>
        <a:ext cx="1738819" cy="1017955"/>
      </dsp:txXfrm>
    </dsp:sp>
    <dsp:sp modelId="{6076CB0C-5C48-4A56-A430-8700AAEBDD9C}">
      <dsp:nvSpPr>
        <dsp:cNvPr id="0" name=""/>
        <dsp:cNvSpPr/>
      </dsp:nvSpPr>
      <dsp:spPr>
        <a:xfrm rot="16200000">
          <a:off x="2094641" y="2876958"/>
          <a:ext cx="1341793" cy="1621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9FFBBB-41EC-4BC2-AE58-2AA70703C77B}">
      <dsp:nvSpPr>
        <dsp:cNvPr id="0" name=""/>
        <dsp:cNvSpPr/>
      </dsp:nvSpPr>
      <dsp:spPr>
        <a:xfrm>
          <a:off x="2400192" y="3367639"/>
          <a:ext cx="1802159" cy="1081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Jim Dauer</a:t>
          </a:r>
        </a:p>
      </dsp:txBody>
      <dsp:txXfrm>
        <a:off x="2431862" y="3399309"/>
        <a:ext cx="1738819" cy="1017955"/>
      </dsp:txXfrm>
    </dsp:sp>
    <dsp:sp modelId="{FB3DBB13-2544-46F3-9A02-1F39222D226A}">
      <dsp:nvSpPr>
        <dsp:cNvPr id="0" name=""/>
        <dsp:cNvSpPr/>
      </dsp:nvSpPr>
      <dsp:spPr>
        <a:xfrm rot="16200000">
          <a:off x="2094641" y="1525339"/>
          <a:ext cx="1341793" cy="1621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CADA10-8821-4206-82C3-AF9892BA047C}">
      <dsp:nvSpPr>
        <dsp:cNvPr id="0" name=""/>
        <dsp:cNvSpPr/>
      </dsp:nvSpPr>
      <dsp:spPr>
        <a:xfrm>
          <a:off x="2400192" y="2016020"/>
          <a:ext cx="1802159" cy="10812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Courtney Durham, WSU Giving Day/Warrior Funder</a:t>
          </a:r>
        </a:p>
      </dsp:txBody>
      <dsp:txXfrm>
        <a:off x="2431862" y="2047690"/>
        <a:ext cx="1738819" cy="1017955"/>
      </dsp:txXfrm>
    </dsp:sp>
    <dsp:sp modelId="{7FD5EA2B-A15E-4EC6-A1C9-1488C15D9AF9}">
      <dsp:nvSpPr>
        <dsp:cNvPr id="0" name=""/>
        <dsp:cNvSpPr/>
      </dsp:nvSpPr>
      <dsp:spPr>
        <a:xfrm>
          <a:off x="2770450" y="849529"/>
          <a:ext cx="2387045" cy="162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695E6B-A8DC-452E-8E48-5899DBCD9E7F}">
      <dsp:nvSpPr>
        <dsp:cNvPr id="0" name=""/>
        <dsp:cNvSpPr/>
      </dsp:nvSpPr>
      <dsp:spPr>
        <a:xfrm>
          <a:off x="2400192" y="664400"/>
          <a:ext cx="1802159" cy="1081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Sarah </a:t>
          </a:r>
          <a:r>
            <a:rPr lang="en-US" sz="1500" kern="1200">
              <a:latin typeface="Calibri Light" panose="020F0302020204030204"/>
            </a:rPr>
            <a:t>Sorensen</a:t>
          </a:r>
          <a:r>
            <a:rPr lang="en-US" sz="1500" kern="1200"/>
            <a:t> (GSA Project, headed by Katrina </a:t>
          </a:r>
          <a:r>
            <a:rPr lang="en-US" sz="1500" kern="1200" err="1"/>
            <a:t>Rouan</a:t>
          </a:r>
          <a:r>
            <a:rPr lang="en-US" sz="1500" kern="1200"/>
            <a:t>)</a:t>
          </a:r>
        </a:p>
      </dsp:txBody>
      <dsp:txXfrm>
        <a:off x="2431862" y="696070"/>
        <a:ext cx="1738819" cy="1017955"/>
      </dsp:txXfrm>
    </dsp:sp>
    <dsp:sp modelId="{31CB5E11-8454-454D-9A21-9101A3C6028F}">
      <dsp:nvSpPr>
        <dsp:cNvPr id="0" name=""/>
        <dsp:cNvSpPr/>
      </dsp:nvSpPr>
      <dsp:spPr>
        <a:xfrm rot="5400000">
          <a:off x="4491513" y="1525339"/>
          <a:ext cx="1341793" cy="1621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977873-DAE5-477F-8D6B-5FB09DEA7967}">
      <dsp:nvSpPr>
        <dsp:cNvPr id="0" name=""/>
        <dsp:cNvSpPr/>
      </dsp:nvSpPr>
      <dsp:spPr>
        <a:xfrm>
          <a:off x="4797064" y="664400"/>
          <a:ext cx="1802159" cy="10812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Mike Priehs &amp; Stephanie Masters—future planning, support, goal focus</a:t>
          </a:r>
        </a:p>
      </dsp:txBody>
      <dsp:txXfrm>
        <a:off x="4828734" y="696070"/>
        <a:ext cx="1738819" cy="1017955"/>
      </dsp:txXfrm>
    </dsp:sp>
    <dsp:sp modelId="{114ED52B-FCFB-44B8-8D45-38170C166803}">
      <dsp:nvSpPr>
        <dsp:cNvPr id="0" name=""/>
        <dsp:cNvSpPr/>
      </dsp:nvSpPr>
      <dsp:spPr>
        <a:xfrm rot="5400000">
          <a:off x="4491513" y="2876958"/>
          <a:ext cx="1341793" cy="1621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B5E68B-41FE-4090-A388-C8D0EE82F301}">
      <dsp:nvSpPr>
        <dsp:cNvPr id="0" name=""/>
        <dsp:cNvSpPr/>
      </dsp:nvSpPr>
      <dsp:spPr>
        <a:xfrm>
          <a:off x="4797064" y="2016020"/>
          <a:ext cx="1802159" cy="10812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Nina Fawaz – new </a:t>
          </a:r>
          <a:r>
            <a:rPr lang="en-US" sz="1500" kern="1200">
              <a:latin typeface="Calibri Light" panose="020F0302020204030204"/>
            </a:rPr>
            <a:t>Team Dolly member!</a:t>
          </a:r>
          <a:endParaRPr lang="en-US" sz="1500" kern="1200"/>
        </a:p>
      </dsp:txBody>
      <dsp:txXfrm>
        <a:off x="4828734" y="2047690"/>
        <a:ext cx="1738819" cy="1017955"/>
      </dsp:txXfrm>
    </dsp:sp>
    <dsp:sp modelId="{DF94C587-DA55-407D-B9C9-F64E89DCF7C6}">
      <dsp:nvSpPr>
        <dsp:cNvPr id="0" name=""/>
        <dsp:cNvSpPr/>
      </dsp:nvSpPr>
      <dsp:spPr>
        <a:xfrm>
          <a:off x="4797064" y="3367639"/>
          <a:ext cx="1802159" cy="10812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alibri Light" panose="020F0302020204030204"/>
            </a:rPr>
            <a:t>Jennifer Gustafson—Detroit Literacy Project</a:t>
          </a:r>
          <a:endParaRPr lang="en-US" sz="1500" kern="1200"/>
        </a:p>
      </dsp:txBody>
      <dsp:txXfrm>
        <a:off x="4828734" y="3399309"/>
        <a:ext cx="1738819" cy="1017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75F59-99B7-49EC-9514-C6184692B496}">
      <dsp:nvSpPr>
        <dsp:cNvPr id="0" name=""/>
        <dsp:cNvSpPr/>
      </dsp:nvSpPr>
      <dsp:spPr>
        <a:xfrm>
          <a:off x="0" y="3399"/>
          <a:ext cx="5721484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FF867-CB26-404F-9CE8-CF4FEA00E526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7868F-0B11-4355-9F73-442BD9416DF6}">
      <dsp:nvSpPr>
        <dsp:cNvPr id="0" name=""/>
        <dsp:cNvSpPr/>
      </dsp:nvSpPr>
      <dsp:spPr>
        <a:xfrm>
          <a:off x="836323" y="3399"/>
          <a:ext cx="2574667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Brilliant Detroit</a:t>
          </a:r>
        </a:p>
      </dsp:txBody>
      <dsp:txXfrm>
        <a:off x="836323" y="3399"/>
        <a:ext cx="2574667" cy="724089"/>
      </dsp:txXfrm>
    </dsp:sp>
    <dsp:sp modelId="{CB80B276-7658-459E-92CC-67405D93ACF5}">
      <dsp:nvSpPr>
        <dsp:cNvPr id="0" name=""/>
        <dsp:cNvSpPr/>
      </dsp:nvSpPr>
      <dsp:spPr>
        <a:xfrm>
          <a:off x="3410991" y="3399"/>
          <a:ext cx="2310492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313 Reads</a:t>
          </a:r>
        </a:p>
      </dsp:txBody>
      <dsp:txXfrm>
        <a:off x="3410991" y="3399"/>
        <a:ext cx="2310492" cy="724089"/>
      </dsp:txXfrm>
    </dsp:sp>
    <dsp:sp modelId="{D1C143E6-38C1-4840-9731-2CEB7D691C8C}">
      <dsp:nvSpPr>
        <dsp:cNvPr id="0" name=""/>
        <dsp:cNvSpPr/>
      </dsp:nvSpPr>
      <dsp:spPr>
        <a:xfrm>
          <a:off x="0" y="908511"/>
          <a:ext cx="5721484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EB4D3-EF3B-4373-AE87-A758F5378FDD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80392-6CF1-4E41-ABD3-58BD7C5C9633}">
      <dsp:nvSpPr>
        <dsp:cNvPr id="0" name=""/>
        <dsp:cNvSpPr/>
      </dsp:nvSpPr>
      <dsp:spPr>
        <a:xfrm>
          <a:off x="836323" y="908511"/>
          <a:ext cx="488516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United Way</a:t>
          </a:r>
          <a:r>
            <a:rPr lang="en-US" sz="1800" kern="1200">
              <a:latin typeface="Calibri Light" panose="020F0302020204030204"/>
            </a:rPr>
            <a:t> for Southeastern Michigan</a:t>
          </a:r>
          <a:endParaRPr lang="en-US" sz="1800" kern="1200"/>
        </a:p>
      </dsp:txBody>
      <dsp:txXfrm>
        <a:off x="836323" y="908511"/>
        <a:ext cx="4885160" cy="724089"/>
      </dsp:txXfrm>
    </dsp:sp>
    <dsp:sp modelId="{04F9EC1D-C0AD-4970-BF47-F6528EE4D07B}">
      <dsp:nvSpPr>
        <dsp:cNvPr id="0" name=""/>
        <dsp:cNvSpPr/>
      </dsp:nvSpPr>
      <dsp:spPr>
        <a:xfrm>
          <a:off x="0" y="1813624"/>
          <a:ext cx="5721484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C025A-5C4B-40BA-A9BF-E73C84D87BD7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88138-D177-4FEE-8EBC-F46BE7201346}">
      <dsp:nvSpPr>
        <dsp:cNvPr id="0" name=""/>
        <dsp:cNvSpPr/>
      </dsp:nvSpPr>
      <dsp:spPr>
        <a:xfrm>
          <a:off x="836323" y="1813624"/>
          <a:ext cx="488516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Head Start</a:t>
          </a:r>
          <a:r>
            <a:rPr lang="en-US" sz="1800" kern="1200">
              <a:latin typeface="Calibri Light" panose="020F0302020204030204"/>
            </a:rPr>
            <a:t> Wayne Metropolitan Community Action Agency</a:t>
          </a:r>
          <a:endParaRPr lang="en-US" sz="1800" kern="1200"/>
        </a:p>
      </dsp:txBody>
      <dsp:txXfrm>
        <a:off x="836323" y="1813624"/>
        <a:ext cx="4885160" cy="724089"/>
      </dsp:txXfrm>
    </dsp:sp>
    <dsp:sp modelId="{D6DE5E71-9B0E-4D96-8CA2-25DC41C49420}">
      <dsp:nvSpPr>
        <dsp:cNvPr id="0" name=""/>
        <dsp:cNvSpPr/>
      </dsp:nvSpPr>
      <dsp:spPr>
        <a:xfrm>
          <a:off x="0" y="2718736"/>
          <a:ext cx="5721484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CE3A6-E49F-4F31-A301-3BA75528D5A6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5DF07-0847-4901-9150-5CB7E4CCF7A0}">
      <dsp:nvSpPr>
        <dsp:cNvPr id="0" name=""/>
        <dsp:cNvSpPr/>
      </dsp:nvSpPr>
      <dsp:spPr>
        <a:xfrm>
          <a:off x="836323" y="2718736"/>
          <a:ext cx="488516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Detroit Literacy Project</a:t>
          </a:r>
        </a:p>
      </dsp:txBody>
      <dsp:txXfrm>
        <a:off x="836323" y="2718736"/>
        <a:ext cx="4885160" cy="724089"/>
      </dsp:txXfrm>
    </dsp:sp>
    <dsp:sp modelId="{FFC2DDBD-C971-4ABD-B6DA-7DE26470F70E}">
      <dsp:nvSpPr>
        <dsp:cNvPr id="0" name=""/>
        <dsp:cNvSpPr/>
      </dsp:nvSpPr>
      <dsp:spPr>
        <a:xfrm>
          <a:off x="0" y="3623848"/>
          <a:ext cx="5721484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A6F10-57C8-418E-B68F-072490A4362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A22C6-CAFD-4722-A10C-B51C62243EDD}">
      <dsp:nvSpPr>
        <dsp:cNvPr id="0" name=""/>
        <dsp:cNvSpPr/>
      </dsp:nvSpPr>
      <dsp:spPr>
        <a:xfrm>
          <a:off x="836323" y="3623848"/>
          <a:ext cx="4885160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Orchard Children's Services</a:t>
          </a:r>
        </a:p>
      </dsp:txBody>
      <dsp:txXfrm>
        <a:off x="836323" y="3623848"/>
        <a:ext cx="4885160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96D59-6BCB-4934-B605-121A9F2BD50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BE89D-F215-4AA5-AAFD-B48675C5F38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014ED-0870-43DB-9676-DBB69B280FF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United Way</a:t>
          </a:r>
          <a:r>
            <a:rPr lang="en-US" sz="2500" b="0" i="0" u="none" strike="noStrike" kern="1200" cap="none" baseline="0" noProof="0">
              <a:latin typeface="Calibri Light"/>
              <a:cs typeface="Calibri Light"/>
            </a:rPr>
            <a:t> for</a:t>
          </a:r>
          <a:r>
            <a:rPr lang="en-US" sz="2500" kern="1200">
              <a:latin typeface="Calibri Light" panose="020F0302020204030204"/>
            </a:rPr>
            <a:t> </a:t>
          </a:r>
          <a:r>
            <a:rPr lang="en-US" sz="2500" b="0" i="0" u="none" strike="noStrike" kern="1200" cap="none" baseline="0" noProof="0">
              <a:latin typeface="Calibri Light"/>
              <a:cs typeface="Calibri Light"/>
            </a:rPr>
            <a:t>Southeastern</a:t>
          </a:r>
          <a:r>
            <a:rPr lang="en-US" sz="2500" kern="1200">
              <a:latin typeface="Calibri Light" panose="020F0302020204030204"/>
            </a:rPr>
            <a:t> Michigan</a:t>
          </a:r>
          <a:endParaRPr lang="en-US" sz="2500" kern="1200"/>
        </a:p>
      </dsp:txBody>
      <dsp:txXfrm>
        <a:off x="1435590" y="531"/>
        <a:ext cx="9080009" cy="1242935"/>
      </dsp:txXfrm>
    </dsp:sp>
    <dsp:sp modelId="{E44092C8-F308-4F08-874C-F3DA7A403EB9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B845-42F8-437A-9343-2F15113CF95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E57BA-3074-42F9-80FC-61BDCD235444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West Virginia</a:t>
          </a:r>
          <a:endParaRPr lang="en-US" sz="2500" kern="1200"/>
        </a:p>
      </dsp:txBody>
      <dsp:txXfrm>
        <a:off x="1435590" y="1554201"/>
        <a:ext cx="9080009" cy="1242935"/>
      </dsp:txXfrm>
    </dsp:sp>
    <dsp:sp modelId="{6E8854C8-8432-4973-8C31-C80588E2A563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1D022-8624-472B-92C8-53E519446FB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25E07-1B42-4EB2-85DF-99F7BA05725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alibri Light" panose="020F0302020204030204"/>
            </a:rPr>
            <a:t>Ohio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BFFA9-6936-43F5-9A94-BC209EE93FE8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1BDDA-4244-4164-AE99-4ED792B4797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4D603-3F1A-4089-A78C-1099C04246AC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haroni"/>
              <a:cs typeface="Aharoni"/>
            </a:rPr>
            <a:t>Orchard Children's Services</a:t>
          </a:r>
          <a:endParaRPr lang="en-US" sz="2200" b="1" i="0" u="none" strike="noStrike" kern="1200" cap="none" baseline="0" noProof="0">
            <a:latin typeface="Aharoni"/>
            <a:cs typeface="Aharoni"/>
          </a:endParaRPr>
        </a:p>
      </dsp:txBody>
      <dsp:txXfrm>
        <a:off x="1429899" y="2442"/>
        <a:ext cx="5083704" cy="1238008"/>
      </dsp:txXfrm>
    </dsp:sp>
    <dsp:sp modelId="{ACAC6925-287A-4E46-AC37-0F203D4C069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5E1F2-528C-4BDC-A30D-18156B964991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EDD41-8999-4BAC-8BC0-F760D2F29AC2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haroni"/>
              <a:cs typeface="Aharoni"/>
            </a:rPr>
            <a:t>United Way (Ready4K)</a:t>
          </a:r>
        </a:p>
      </dsp:txBody>
      <dsp:txXfrm>
        <a:off x="1429899" y="1549953"/>
        <a:ext cx="5083704" cy="1238008"/>
      </dsp:txXfrm>
    </dsp:sp>
    <dsp:sp modelId="{871BC319-D0EF-4B3B-9001-B5A06C65BA5A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DD694-400D-4A97-90FC-19670007A009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2BD6D-DA08-4421-9D42-3A3AECC8D61D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haroni"/>
              <a:cs typeface="Aharoni"/>
            </a:rPr>
            <a:t>Children's book authors</a:t>
          </a:r>
        </a:p>
      </dsp:txBody>
      <dsp:txXfrm>
        <a:off x="1429899" y="3097464"/>
        <a:ext cx="5083704" cy="1238008"/>
      </dsp:txXfrm>
    </dsp:sp>
    <dsp:sp modelId="{52EF115B-4A7A-4E42-9031-B481A7BD5C9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1C50-F165-4F45-BBD2-11C11E0741A3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45A98-202E-4D52-B56F-CA09370D477C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Aharoni"/>
              <a:cs typeface="Aharoni"/>
            </a:rPr>
            <a:t>Database management</a:t>
          </a:r>
        </a:p>
      </dsp:txBody>
      <dsp:txXfrm>
        <a:off x="1429899" y="4644974"/>
        <a:ext cx="5083704" cy="12380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89A3-60BB-4FBD-85E1-A8726626E9C5}">
      <dsp:nvSpPr>
        <dsp:cNvPr id="0" name=""/>
        <dsp:cNvSpPr/>
      </dsp:nvSpPr>
      <dsp:spPr>
        <a:xfrm>
          <a:off x="0" y="1311097"/>
          <a:ext cx="6513603" cy="10493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haroni"/>
              <a:cs typeface="Aharoni"/>
            </a:rPr>
            <a:t>Read-a-thon</a:t>
          </a:r>
          <a:r>
            <a:rPr lang="en-US" sz="2000" b="1" i="0" u="none" strike="noStrike" kern="1200" cap="none" baseline="0" noProof="0" dirty="0">
              <a:solidFill>
                <a:srgbClr val="010000"/>
              </a:solidFill>
              <a:latin typeface="Aharoni"/>
              <a:cs typeface="Aharoni"/>
            </a:rPr>
            <a:t> </a:t>
          </a:r>
          <a:r>
            <a:rPr lang="en-US" sz="2000" b="1" i="0" u="none" strike="noStrike" kern="1200" cap="none" baseline="0" noProof="0" dirty="0">
              <a:latin typeface="Aharoni"/>
              <a:cs typeface="Aharoni"/>
            </a:rPr>
            <a:t>  </a:t>
          </a:r>
          <a:r>
            <a:rPr lang="en-US" sz="2000" b="0" kern="1200" dirty="0"/>
            <a:t>rebrand.ly/</a:t>
          </a:r>
          <a:r>
            <a:rPr lang="en-US" sz="2000" b="0" kern="1200" dirty="0" err="1"/>
            <a:t>wsudpil</a:t>
          </a:r>
          <a:r>
            <a:rPr lang="en-US" sz="2000" b="0" kern="1200" dirty="0"/>
            <a:t>  </a:t>
          </a:r>
          <a:endParaRPr lang="en-US" sz="2000" b="0" i="0" u="none" strike="noStrike" kern="1200" cap="none" baseline="0" noProof="0" dirty="0"/>
        </a:p>
      </dsp:txBody>
      <dsp:txXfrm>
        <a:off x="51225" y="1362322"/>
        <a:ext cx="6411153" cy="946893"/>
      </dsp:txXfrm>
    </dsp:sp>
    <dsp:sp modelId="{AE45FD0A-382B-4384-85D1-C64AD25CD61D}">
      <dsp:nvSpPr>
        <dsp:cNvPr id="0" name=""/>
        <dsp:cNvSpPr/>
      </dsp:nvSpPr>
      <dsp:spPr>
        <a:xfrm>
          <a:off x="0" y="2418041"/>
          <a:ext cx="6513603" cy="104934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strike="noStrike" kern="1200" cap="none" baseline="0" noProof="0">
              <a:latin typeface="Aharoni"/>
              <a:cs typeface="Aharoni"/>
            </a:rPr>
            <a:t>Opening up registration       </a:t>
          </a:r>
          <a:r>
            <a:rPr lang="en-US" sz="2000" b="0" i="0" u="none" strike="noStrike" kern="1200" cap="none" baseline="0" noProof="0">
              <a:hlinkClick xmlns:r="http://schemas.openxmlformats.org/officeDocument/2006/relationships" r:id="rId1"/>
            </a:rPr>
            <a:t>https://imaginationlibrary.com/check-availability/?#selectedCountry=US</a:t>
          </a:r>
          <a:r>
            <a:rPr lang="en-US" sz="2000" b="0" i="0" u="none" strike="noStrike" kern="1200" cap="none" baseline="0" noProof="0">
              <a:latin typeface="Calibri Light" panose="020F0302020204030204"/>
            </a:rPr>
            <a:t> </a:t>
          </a:r>
          <a:endParaRPr lang="en-US" sz="2000" b="0" i="0" u="none" strike="noStrike" kern="1200" cap="none" baseline="0" noProof="0"/>
        </a:p>
      </dsp:txBody>
      <dsp:txXfrm>
        <a:off x="51225" y="2469266"/>
        <a:ext cx="6411153" cy="946893"/>
      </dsp:txXfrm>
    </dsp:sp>
    <dsp:sp modelId="{A2E07AD8-CB44-4E8B-9EE8-EF81D2E82821}">
      <dsp:nvSpPr>
        <dsp:cNvPr id="0" name=""/>
        <dsp:cNvSpPr/>
      </dsp:nvSpPr>
      <dsp:spPr>
        <a:xfrm>
          <a:off x="0" y="3524984"/>
          <a:ext cx="6513603" cy="104934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strike="noStrike" kern="1200" cap="none" baseline="0" noProof="0">
              <a:latin typeface="Aharoni"/>
              <a:cs typeface="Aharoni"/>
            </a:rPr>
            <a:t>WarriorFunder   </a:t>
          </a:r>
          <a:r>
            <a:rPr lang="en-US" sz="2000" b="0" i="0" u="sng" strike="noStrike" kern="1200" cap="none" baseline="0" noProof="0">
              <a:hlinkClick xmlns:r="http://schemas.openxmlformats.org/officeDocument/2006/relationships" r:id="rId2"/>
            </a:rPr>
            <a:t>https://warriorfunder.wayne.edu/dolly</a:t>
          </a:r>
          <a:r>
            <a:rPr lang="en-US" sz="2000" b="0" i="0" u="none" strike="noStrike" kern="1200" cap="none" baseline="0" noProof="0"/>
            <a:t> </a:t>
          </a:r>
        </a:p>
      </dsp:txBody>
      <dsp:txXfrm>
        <a:off x="51225" y="3576209"/>
        <a:ext cx="6411153" cy="946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N8C9gKpGcOvN-uhIAGyTn4ANErGJkTY/view" TargetMode="External"/><Relationship Id="rId2" Type="http://schemas.openxmlformats.org/officeDocument/2006/relationships/hyperlink" Target="https://ohioimaginatio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5622716@N02/4348001826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_Postal_Servic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HKhHh2HuLI?start=613&amp;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vernorsfoundatio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  <a:cs typeface="Calibri"/>
              </a:rPr>
              <a:t>Betty Adams, Stefanie Caloia, Nina Fawaz, Megan Hakala, Lori Rinaldi, Sarah Sorensen</a:t>
            </a:r>
            <a:endParaRPr lang="en-US" sz="2000" dirty="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i="1" dirty="0">
                <a:solidFill>
                  <a:srgbClr val="080808"/>
                </a:solidFill>
                <a:ea typeface="+mj-lt"/>
                <a:cs typeface="+mj-lt"/>
              </a:rPr>
              <a:t>How an Idea Became a Team: The First Year with Team Dolly</a:t>
            </a:r>
            <a:endParaRPr lang="en-US" sz="3600" dirty="0">
              <a:solidFill>
                <a:srgbClr val="080808"/>
              </a:solidFill>
            </a:endParaRPr>
          </a:p>
          <a:p>
            <a:endParaRPr lang="en-US" sz="3600" dirty="0">
              <a:solidFill>
                <a:srgbClr val="080808"/>
              </a:solidFill>
              <a:cs typeface="Calibri Light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/>
          </a:p>
          <a:p>
            <a:endParaRPr lang="en-US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B13E4F-D078-420A-A423-4961BC1A44BA}"/>
              </a:ext>
            </a:extLst>
          </p:cNvPr>
          <p:cNvSpPr txBox="1"/>
          <p:nvPr/>
        </p:nvSpPr>
        <p:spPr>
          <a:xfrm>
            <a:off x="643469" y="1080655"/>
            <a:ext cx="4172371" cy="509630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/>
          </a:bodyPr>
          <a:lstStyle/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Kristy Amy,                                 Director of Community Outreach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Ohio Governor's Imagination Library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4/10/2020 Microsoft Teams meeting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State-wide program initiated by Ohio’s First Lady DeWine in 2019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Every OH child; 88 counties by 2021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Cincinnati Children’s Hospital research—</a:t>
            </a:r>
            <a:r>
              <a:rPr lang="en-US" i="1" dirty="0"/>
              <a:t>2019 study found that children who participated in Imagination Library saw an average increase of 15.4% in their Kindergarten Readiness Assessment (</a:t>
            </a:r>
            <a:r>
              <a:rPr lang="en-US" i="1" dirty="0">
                <a:hlinkClick r:id="rId3"/>
              </a:rPr>
              <a:t>INNOVATIONS, 2019</a:t>
            </a:r>
            <a:r>
              <a:rPr lang="en-US" i="1" dirty="0"/>
              <a:t>)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Professional fundraisers—tips and tricks (GRASSROOTS)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linkClick r:id="rId2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hlinkClick r:id="rId2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CC74598-3E6C-448E-B3DC-E885B7DD4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70" y="1782982"/>
            <a:ext cx="4756309" cy="211655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4" descr="A picture containing bird, flower&#10;&#10;Description generated with very high confidence">
            <a:extLst>
              <a:ext uri="{FF2B5EF4-FFF2-40B4-BE49-F238E27FC236}">
                <a16:creationId xmlns:a16="http://schemas.microsoft.com/office/drawing/2014/main" id="{B1D28691-02B8-461E-A94D-0FD573F7D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95320" y="4633648"/>
            <a:ext cx="6253212" cy="9379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7B7BBA1-7E07-423C-A9ED-7977B6BA2AC5}"/>
              </a:ext>
            </a:extLst>
          </p:cNvPr>
          <p:cNvSpPr txBox="1"/>
          <p:nvPr/>
        </p:nvSpPr>
        <p:spPr>
          <a:xfrm>
            <a:off x="833041" y="319089"/>
            <a:ext cx="102619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927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le of snow&#10;&#10;Description generated with very high confidence">
            <a:extLst>
              <a:ext uri="{FF2B5EF4-FFF2-40B4-BE49-F238E27FC236}">
                <a16:creationId xmlns:a16="http://schemas.microsoft.com/office/drawing/2014/main" id="{E5844FFC-9D8C-4AB6-96C3-803B529DD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018" r="9091" b="1737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 b="1">
                <a:solidFill>
                  <a:schemeClr val="accent5">
                    <a:lumMod val="75000"/>
                  </a:schemeClr>
                </a:solidFill>
                <a:latin typeface="Aharoni"/>
                <a:ea typeface="+mj-lt"/>
                <a:cs typeface="+mj-lt"/>
              </a:rPr>
              <a:t>The United States Post Office</a:t>
            </a:r>
            <a:r>
              <a:rPr lang="en-US" sz="3300" b="1">
                <a:latin typeface="Aharoni"/>
                <a:ea typeface="+mj-lt"/>
                <a:cs typeface="+mj-lt"/>
              </a:rPr>
              <a:t> </a:t>
            </a:r>
            <a:r>
              <a:rPr lang="en-US" sz="3300" b="1">
                <a:solidFill>
                  <a:srgbClr val="FF0000"/>
                </a:solidFill>
                <a:latin typeface="Aharoni"/>
                <a:ea typeface="+mj-lt"/>
                <a:cs typeface="+mj-lt"/>
              </a:rPr>
              <a:t>DON'Ts</a:t>
            </a:r>
            <a:endParaRPr lang="en-US" sz="3300" b="1">
              <a:solidFill>
                <a:srgbClr val="FF0000"/>
              </a:solidFill>
              <a:latin typeface="Aharoni"/>
              <a:cs typeface="Calibri Light"/>
            </a:endParaRPr>
          </a:p>
          <a:p>
            <a:endParaRPr lang="en-US" sz="3300">
              <a:cs typeface="Calibri Ligh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9688C55-53BD-4ABC-B5C5-AD64B816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980505" cy="46071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Berlin Sans FB Demi"/>
                <a:cs typeface="Calibri"/>
              </a:rPr>
              <a:t>What didn't work??</a:t>
            </a:r>
          </a:p>
          <a:p>
            <a:pPr lvl="1"/>
            <a:r>
              <a:rPr lang="en-US" sz="2000" dirty="0">
                <a:latin typeface="Berlin Sans FB Demi"/>
                <a:cs typeface="Calibri"/>
              </a:rPr>
              <a:t>Communications, structure within another large organization</a:t>
            </a:r>
          </a:p>
          <a:p>
            <a:pPr lvl="1"/>
            <a:r>
              <a:rPr lang="en-US" sz="2000" dirty="0">
                <a:latin typeface="Berlin Sans FB Demi"/>
                <a:cs typeface="Calibri"/>
              </a:rPr>
              <a:t>Running in circles</a:t>
            </a:r>
          </a:p>
          <a:p>
            <a:pPr lvl="1"/>
            <a:r>
              <a:rPr lang="en-US" sz="2000" dirty="0">
                <a:latin typeface="Berlin Sans FB Demi"/>
                <a:cs typeface="Calibri"/>
              </a:rPr>
              <a:t>Overloaded with policies</a:t>
            </a:r>
          </a:p>
          <a:p>
            <a:r>
              <a:rPr lang="en-US" sz="2000" dirty="0">
                <a:latin typeface="Berlin Sans FB Demi"/>
                <a:cs typeface="Calibri"/>
              </a:rPr>
              <a:t>Confirmation from Ohio's Imagination Library—work from the ground up</a:t>
            </a:r>
          </a:p>
          <a:p>
            <a:pPr lvl="1"/>
            <a:r>
              <a:rPr lang="en-US" sz="2000" dirty="0">
                <a:latin typeface="Berlin Sans FB Demi"/>
                <a:cs typeface="Calibri"/>
              </a:rPr>
              <a:t>Know WHEN to bring ideas to the top, when the right parties are going to be involved in the discussion...is there a best person to introduce this idea?</a:t>
            </a:r>
          </a:p>
          <a:p>
            <a:pPr lvl="1"/>
            <a:r>
              <a:rPr lang="en-US" sz="2000" u="sng" dirty="0">
                <a:latin typeface="Berlin Sans FB Demi"/>
                <a:cs typeface="Calibri"/>
              </a:rPr>
              <a:t>Who you know</a:t>
            </a:r>
          </a:p>
          <a:p>
            <a:pPr lvl="1"/>
            <a:r>
              <a:rPr lang="en-US" sz="2000" dirty="0">
                <a:latin typeface="Berlin Sans FB Demi"/>
                <a:cs typeface="Calibri"/>
              </a:rPr>
              <a:t>Lessons in GRASSROOTS connections</a:t>
            </a:r>
          </a:p>
          <a:p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15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The </a:t>
            </a:r>
            <a:r>
              <a:rPr lang="en-US">
                <a:solidFill>
                  <a:srgbClr val="FF0000"/>
                </a:solidFill>
                <a:ea typeface="+mj-lt"/>
                <a:cs typeface="+mj-lt"/>
              </a:rPr>
              <a:t>United </a:t>
            </a:r>
            <a:r>
              <a:rPr lang="en-US">
                <a:solidFill>
                  <a:schemeClr val="accent1"/>
                </a:solidFill>
                <a:ea typeface="+mj-lt"/>
                <a:cs typeface="+mj-lt"/>
              </a:rPr>
              <a:t>States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>
                <a:solidFill>
                  <a:srgbClr val="FF0000"/>
                </a:solidFill>
                <a:ea typeface="+mj-lt"/>
                <a:cs typeface="+mj-lt"/>
              </a:rPr>
              <a:t>Post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>
                <a:solidFill>
                  <a:schemeClr val="accent1"/>
                </a:solidFill>
                <a:ea typeface="+mj-lt"/>
                <a:cs typeface="+mj-lt"/>
              </a:rPr>
              <a:t>Office</a:t>
            </a:r>
            <a:r>
              <a:rPr lang="en-US">
                <a:solidFill>
                  <a:schemeClr val="accent6"/>
                </a:solidFill>
                <a:ea typeface="+mj-lt"/>
                <a:cs typeface="+mj-lt"/>
              </a:rPr>
              <a:t> </a:t>
            </a:r>
            <a:r>
              <a:rPr lang="en-US" b="1">
                <a:solidFill>
                  <a:schemeClr val="accent6"/>
                </a:solidFill>
                <a:ea typeface="+mj-lt"/>
                <a:cs typeface="+mj-lt"/>
              </a:rPr>
              <a:t>DO's</a:t>
            </a:r>
            <a:endParaRPr lang="en-US" b="1">
              <a:solidFill>
                <a:schemeClr val="accent6"/>
              </a:solidFill>
            </a:endParaRPr>
          </a:p>
          <a:p>
            <a:endParaRPr lang="en-US">
              <a:cs typeface="Calibri Ligh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9688C55-53BD-4ABC-B5C5-AD64B8163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>
                <a:solidFill>
                  <a:srgbClr val="7030A0"/>
                </a:solidFill>
                <a:cs typeface="Calibri"/>
              </a:rPr>
              <a:t>Call up each local Post office individually and ask to speak with a MANAGER.</a:t>
            </a:r>
          </a:p>
          <a:p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  <a:cs typeface="Calibri"/>
              </a:rPr>
              <a:t>GRAND RIVER- Did not get a name. Answer?</a:t>
            </a:r>
          </a:p>
          <a:p>
            <a:pPr marL="0" indent="0">
              <a:buNone/>
            </a:pPr>
            <a:r>
              <a:rPr lang="en-US" sz="2400">
                <a:solidFill>
                  <a:srgbClr val="00B0F0"/>
                </a:solidFill>
                <a:cs typeface="Calibri"/>
              </a:rPr>
              <a:t>GRATIOT- Spoke to Darryl. Answer?</a:t>
            </a:r>
          </a:p>
          <a:p>
            <a:pPr marL="0" indent="0">
              <a:buNone/>
            </a:pPr>
            <a:r>
              <a:rPr lang="en-US" sz="2400">
                <a:solidFill>
                  <a:schemeClr val="accent2"/>
                </a:solidFill>
                <a:cs typeface="Calibri"/>
              </a:rPr>
              <a:t>DETROIT ( FORT STREET)- Never got a hold of anyone. Answer?</a:t>
            </a:r>
          </a:p>
          <a:p>
            <a:pPr marL="0" indent="0">
              <a:buNone/>
            </a:pPr>
            <a:r>
              <a:rPr lang="en-US" sz="2400">
                <a:solidFill>
                  <a:srgbClr val="00B0F0"/>
                </a:solidFill>
                <a:cs typeface="Calibri"/>
              </a:rPr>
              <a:t>NORTH END- Spoke to Todd. Answer?</a:t>
            </a:r>
          </a:p>
          <a:p>
            <a:pPr marL="0" indent="0">
              <a:buNone/>
            </a:pPr>
            <a:endParaRPr lang="en-US" sz="2000">
              <a:cs typeface="Calibri"/>
            </a:endParaRPr>
          </a:p>
        </p:txBody>
      </p:sp>
      <p:pic>
        <p:nvPicPr>
          <p:cNvPr id="3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26D8F1F8-996D-4FBB-99CA-78FFD3CA8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0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CD097-9B9F-4AB9-83F0-9EDC0764DED2}"/>
              </a:ext>
            </a:extLst>
          </p:cNvPr>
          <p:cNvSpPr txBox="1"/>
          <p:nvPr/>
        </p:nvSpPr>
        <p:spPr>
          <a:xfrm>
            <a:off x="9230868" y="6017864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40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Fundraising</a:t>
            </a:r>
            <a:endParaRPr lang="en-US">
              <a:solidFill>
                <a:srgbClr val="FFFFFF"/>
              </a:solidFill>
              <a:cs typeface="Calibri Light"/>
            </a:endParaRP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WarriorFunder – LVST matching</a:t>
            </a:r>
          </a:p>
          <a:p>
            <a:r>
              <a:rPr lang="en-US">
                <a:cs typeface="Calibri"/>
              </a:rPr>
              <a:t>CARES Relief Fund</a:t>
            </a:r>
          </a:p>
          <a:p>
            <a:r>
              <a:rPr lang="en-US">
                <a:cs typeface="Calibri"/>
              </a:rPr>
              <a:t>COVID hurdles</a:t>
            </a:r>
          </a:p>
        </p:txBody>
      </p:sp>
    </p:spTree>
    <p:extLst>
      <p:ext uri="{BB962C8B-B14F-4D97-AF65-F5344CB8AC3E}">
        <p14:creationId xmlns:p14="http://schemas.microsoft.com/office/powerpoint/2010/main" val="368448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  <a:ea typeface="+mj-lt"/>
                <a:cs typeface="+mj-lt"/>
              </a:rPr>
              <a:t>Ongoing Projects</a:t>
            </a:r>
            <a:endParaRPr lang="en-US" sz="3700">
              <a:solidFill>
                <a:srgbClr val="FFFFFF"/>
              </a:solidFill>
            </a:endParaRPr>
          </a:p>
          <a:p>
            <a:endParaRPr lang="en-US" sz="370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39F523DC-9E9A-47BD-BC62-DF17DF7F3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43659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3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a typeface="+mj-lt"/>
                <a:cs typeface="+mj-lt"/>
              </a:rPr>
              <a:t>Program Launch! </a:t>
            </a:r>
            <a:endParaRPr lang="en-US" b="1" dirty="0">
              <a:solidFill>
                <a:srgbClr val="FFFFFF"/>
              </a:solidFill>
              <a:highlight>
                <a:srgbClr val="FFFF00"/>
              </a:highlight>
            </a:endParaRPr>
          </a:p>
          <a:p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39F523DC-9E9A-47BD-BC62-DF17DF7F3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630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709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Next steps</a:t>
            </a:r>
            <a:endParaRPr lang="en-US"/>
          </a:p>
          <a:p>
            <a:endParaRPr lang="en-US">
              <a:cs typeface="Calibri Light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Nina's hot political connections</a:t>
            </a:r>
          </a:p>
          <a:p>
            <a:r>
              <a:rPr lang="en-US">
                <a:cs typeface="Calibri"/>
              </a:rPr>
              <a:t>Expanding program for WSU community</a:t>
            </a:r>
          </a:p>
          <a:p>
            <a:r>
              <a:rPr lang="en-US">
                <a:cs typeface="Calibri"/>
              </a:rPr>
              <a:t>Perpetual fundraising</a:t>
            </a:r>
          </a:p>
          <a:p>
            <a:endParaRPr lang="en-US">
              <a:cs typeface="Calibri"/>
            </a:endParaRP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718" y="8092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latin typeface="+mj-lt"/>
                <a:ea typeface="+mj-ea"/>
                <a:cs typeface="+mj-cs"/>
              </a:rPr>
              <a:t>Questions</a:t>
            </a:r>
            <a:r>
              <a:rPr lang="en-US" sz="6000"/>
              <a:t>?</a:t>
            </a:r>
            <a:br>
              <a:rPr lang="en-US" sz="6000"/>
            </a:br>
            <a:endParaRPr lang="en-US" sz="6000" kern="1200">
              <a:cs typeface="Calibri Light"/>
            </a:endParaRPr>
          </a:p>
          <a:p>
            <a:pPr algn="ctr"/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A picture containing photo, food&#10;&#10;Description generated with very high confidence">
            <a:extLst>
              <a:ext uri="{FF2B5EF4-FFF2-40B4-BE49-F238E27FC236}">
                <a16:creationId xmlns:a16="http://schemas.microsoft.com/office/drawing/2014/main" id="{3120B484-2B9D-44AE-981C-1553A7C11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178" y="1632052"/>
            <a:ext cx="4060364" cy="4122212"/>
          </a:xfr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44" y="313170"/>
            <a:ext cx="10515600" cy="1325563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/>
              </a:rPr>
              <a:t>Thank 		  you!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/>
            </a:endParaRPr>
          </a:p>
          <a:p>
            <a:endParaRPr lang="en-US" b="1" kern="1200" dirty="0">
              <a:ln/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iphy">
            <a:hlinkClick r:id="" action="ppaction://media"/>
            <a:extLst>
              <a:ext uri="{FF2B5EF4-FFF2-40B4-BE49-F238E27FC236}">
                <a16:creationId xmlns:a16="http://schemas.microsoft.com/office/drawing/2014/main" id="{7D3A0232-FA70-4954-BEC3-50ECB2AC16C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5563933" y="114732"/>
            <a:ext cx="1524052" cy="1524001"/>
          </a:xfrm>
        </p:spPr>
      </p:pic>
    </p:spTree>
    <p:extLst>
      <p:ext uri="{BB962C8B-B14F-4D97-AF65-F5344CB8AC3E}">
        <p14:creationId xmlns:p14="http://schemas.microsoft.com/office/powerpoint/2010/main" val="22342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Inception of Dolly Parton's Imagination Library Team</a:t>
            </a:r>
            <a:endParaRPr lang="en-US" sz="4800"/>
          </a:p>
          <a:p>
            <a:endParaRPr lang="en-US" sz="4800">
              <a:cs typeface="Calibri Light"/>
            </a:endParaRPr>
          </a:p>
        </p:txBody>
      </p:sp>
      <p:graphicFrame>
        <p:nvGraphicFramePr>
          <p:cNvPr id="7" name="Subtitle 2">
            <a:extLst>
              <a:ext uri="{FF2B5EF4-FFF2-40B4-BE49-F238E27FC236}">
                <a16:creationId xmlns:a16="http://schemas.microsoft.com/office/drawing/2014/main" id="{F5A093FA-6AEA-412D-9978-6D581F9A2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140059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>
              <a:cs typeface="Calibri Ligh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1DD00CE4-5F51-47B8-97A2-EAFB43B27A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8651" y="1385923"/>
            <a:ext cx="7122912" cy="50355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B31FF-78A2-438F-8049-E46C591481C4}"/>
              </a:ext>
            </a:extLst>
          </p:cNvPr>
          <p:cNvSpPr txBox="1"/>
          <p:nvPr/>
        </p:nvSpPr>
        <p:spPr>
          <a:xfrm>
            <a:off x="2620962" y="323056"/>
            <a:ext cx="643413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/>
              <a:t>How Do Plan???</a:t>
            </a:r>
          </a:p>
        </p:txBody>
      </p:sp>
    </p:spTree>
    <p:extLst>
      <p:ext uri="{BB962C8B-B14F-4D97-AF65-F5344CB8AC3E}">
        <p14:creationId xmlns:p14="http://schemas.microsoft.com/office/powerpoint/2010/main" val="193272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j-lt"/>
                <a:cs typeface="+mj-lt"/>
              </a:rPr>
              <a:t>Time management and timeline planning</a:t>
            </a:r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0" y="1392379"/>
            <a:ext cx="5257799" cy="43238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HOW?</a:t>
            </a:r>
          </a:p>
          <a:p>
            <a:r>
              <a:rPr lang="en-US">
                <a:cs typeface="Calibri"/>
              </a:rPr>
              <a:t>Plans A, B, C, &amp; D </a:t>
            </a:r>
          </a:p>
          <a:p>
            <a:r>
              <a:rPr lang="en-US">
                <a:cs typeface="Calibri"/>
              </a:rPr>
              <a:t>(Stephanie Masters presentation): Make a plan, knowing that your plan will most likely be derailed by something...COVID</a:t>
            </a:r>
          </a:p>
          <a:p>
            <a:r>
              <a:rPr lang="en-US">
                <a:cs typeface="Calibri"/>
              </a:rPr>
              <a:t>A-Team, coordination, role division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3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2E8060-829F-4DD3-A7C3-694C7FB55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05" r="44904" b="-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Wayne State Warriors</a:t>
            </a:r>
            <a:endParaRPr lang="en-US"/>
          </a:p>
          <a:p>
            <a:endParaRPr lang="en-US">
              <a:cs typeface="Calibri Light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D472A624-F491-4757-BF99-6464557E5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440333"/>
              </p:ext>
            </p:extLst>
          </p:nvPr>
        </p:nvGraphicFramePr>
        <p:xfrm>
          <a:off x="5112674" y="1380332"/>
          <a:ext cx="6602545" cy="511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143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group of people looking at each other&#10;&#10;Description generated with high confidence">
            <a:extLst>
              <a:ext uri="{FF2B5EF4-FFF2-40B4-BE49-F238E27FC236}">
                <a16:creationId xmlns:a16="http://schemas.microsoft.com/office/drawing/2014/main" id="{8959D707-2A34-4050-BAF9-E3A4B2B2C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32" b="6"/>
          <a:stretch/>
        </p:blipFill>
        <p:spPr>
          <a:xfrm>
            <a:off x="36754" y="1902177"/>
            <a:ext cx="6094896" cy="435357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Community</a:t>
            </a:r>
            <a:endParaRPr lang="en-US"/>
          </a:p>
          <a:p>
            <a:endParaRPr lang="en-US">
              <a:cs typeface="Calibri Light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D5CFE704-9AF3-4E0F-A30A-205F81F36D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243566"/>
              </p:ext>
            </p:extLst>
          </p:nvPr>
        </p:nvGraphicFramePr>
        <p:xfrm>
          <a:off x="5827048" y="1904772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2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ea typeface="+mj-lt"/>
                <a:cs typeface="+mj-lt"/>
              </a:rPr>
              <a:t>Other DPIL Programs to Learn From</a:t>
            </a:r>
            <a:endParaRPr lang="en-US">
              <a:cs typeface="Calibri Light" panose="020F0302020204030204"/>
            </a:endParaRPr>
          </a:p>
          <a:p>
            <a:endParaRPr lang="en-US">
              <a:cs typeface="Calibri Light" panose="020F0302020204030204"/>
            </a:endParaRPr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74C51FF7-B86D-4F6A-89B6-11A9E59A3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327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38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4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0DC26ED-12E8-4A02-B3D8-0E059586A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2" r="1476"/>
          <a:stretch/>
        </p:blipFill>
        <p:spPr>
          <a:xfrm>
            <a:off x="962164" y="1267814"/>
            <a:ext cx="6249052" cy="4280798"/>
          </a:xfrm>
          <a:prstGeom prst="rect">
            <a:avLst/>
          </a:prstGeom>
        </p:spPr>
      </p:pic>
      <p:pic>
        <p:nvPicPr>
          <p:cNvPr id="24" name="Graphic 26" descr="Torch">
            <a:extLst>
              <a:ext uri="{FF2B5EF4-FFF2-40B4-BE49-F238E27FC236}">
                <a16:creationId xmlns:a16="http://schemas.microsoft.com/office/drawing/2014/main" id="{381097E8-0126-4235-9DD5-471FB25E8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1606" y="955623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endParaRPr lang="en-US" kern="12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29EA8BB-573D-4373-B7A7-5FE2854B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1644620"/>
            <a:ext cx="3661831" cy="358895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5A63EE5-F807-4369-8C31-8CCB5C4D9E19}"/>
              </a:ext>
            </a:extLst>
          </p:cNvPr>
          <p:cNvSpPr txBox="1"/>
          <p:nvPr/>
        </p:nvSpPr>
        <p:spPr>
          <a:xfrm>
            <a:off x="5876261" y="1647775"/>
            <a:ext cx="5501452" cy="361547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  <a:hlinkClick r:id="rId4"/>
              </a:rPr>
              <a:t>http://www.governorsfoundation.org/</a:t>
            </a:r>
            <a:r>
              <a:rPr lang="en-US" sz="2000">
                <a:solidFill>
                  <a:srgbClr val="000000"/>
                </a:solidFill>
              </a:rPr>
              <a:t> 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rgbClr val="000000"/>
                </a:solidFill>
              </a:rPr>
              <a:t>Brandie Turner</a:t>
            </a:r>
            <a:r>
              <a:rPr lang="en-US" sz="2000">
                <a:solidFill>
                  <a:srgbClr val="000000"/>
                </a:solidFill>
              </a:rPr>
              <a:t> 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</a:rPr>
              <a:t>Early Literacy Specialist 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</a:rPr>
              <a:t>WV's Imagination Library Fundraising Coordinator 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</a:rPr>
              <a:t>Marshall University  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</a:rPr>
              <a:t>College of Education - June Harless Center </a:t>
            </a:r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664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746176CFCD04EBE815158442FEF08" ma:contentTypeVersion="12" ma:contentTypeDescription="Create a new document." ma:contentTypeScope="" ma:versionID="1dd73b684c3810689975c67c15566c23">
  <xsd:schema xmlns:xsd="http://www.w3.org/2001/XMLSchema" xmlns:xs="http://www.w3.org/2001/XMLSchema" xmlns:p="http://schemas.microsoft.com/office/2006/metadata/properties" xmlns:ns2="c5ce61e0-a5de-4741-a8ee-a46a5a4f9129" xmlns:ns3="ed168e8b-8f2b-450b-a53b-f716fbd02cca" targetNamespace="http://schemas.microsoft.com/office/2006/metadata/properties" ma:root="true" ma:fieldsID="2d99e122085b296029081514a4223122" ns2:_="" ns3:_="">
    <xsd:import namespace="c5ce61e0-a5de-4741-a8ee-a46a5a4f9129"/>
    <xsd:import namespace="ed168e8b-8f2b-450b-a53b-f716fbd02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e61e0-a5de-4741-a8ee-a46a5a4f9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68e8b-8f2b-450b-a53b-f716fbd02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0EC90-E7C7-4A42-9F3D-FA0C4689E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ce61e0-a5de-4741-a8ee-a46a5a4f9129"/>
    <ds:schemaRef ds:uri="ed168e8b-8f2b-450b-a53b-f716fbd02c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5FBE8B-76C5-4D5C-9772-C2A50023BF0C}">
  <ds:schemaRefs>
    <ds:schemaRef ds:uri="http://purl.org/dc/elements/1.1/"/>
    <ds:schemaRef ds:uri="http://schemas.microsoft.com/office/2006/documentManagement/types"/>
    <ds:schemaRef ds:uri="ed168e8b-8f2b-450b-a53b-f716fbd02cca"/>
    <ds:schemaRef ds:uri="c5ce61e0-a5de-4741-a8ee-a46a5a4f912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73762C-D495-4455-9976-12B755EF46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6155</TotalTime>
  <Words>430</Words>
  <Application>Microsoft Office PowerPoint</Application>
  <PresentationFormat>Widescreen</PresentationFormat>
  <Paragraphs>90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Berlin Sans FB Demi</vt:lpstr>
      <vt:lpstr>Britannic Bold</vt:lpstr>
      <vt:lpstr>Calibri</vt:lpstr>
      <vt:lpstr>Calibri Light</vt:lpstr>
      <vt:lpstr>office theme</vt:lpstr>
      <vt:lpstr>How an Idea Became a Team: The First Year with Team Dolly </vt:lpstr>
      <vt:lpstr>Inception of Dolly Parton's Imagination Library Team </vt:lpstr>
      <vt:lpstr> </vt:lpstr>
      <vt:lpstr>Time management and timeline planning </vt:lpstr>
      <vt:lpstr>Wayne State Warriors </vt:lpstr>
      <vt:lpstr>Community </vt:lpstr>
      <vt:lpstr>Other DPIL Programs to Learn From </vt:lpstr>
      <vt:lpstr>PowerPoint Presentation</vt:lpstr>
      <vt:lpstr> </vt:lpstr>
      <vt:lpstr> </vt:lpstr>
      <vt:lpstr>The United States Post Office DON'Ts </vt:lpstr>
      <vt:lpstr>The United States Post Office DO's </vt:lpstr>
      <vt:lpstr>Fundraising </vt:lpstr>
      <vt:lpstr>Ongoing Projects </vt:lpstr>
      <vt:lpstr>Program Launch!  </vt:lpstr>
      <vt:lpstr>Next steps </vt:lpstr>
      <vt:lpstr>Questions?  </vt:lpstr>
      <vt:lpstr>Thank    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MegsPro</dc:creator>
  <cp:lastModifiedBy>Megan Louise Hakala</cp:lastModifiedBy>
  <cp:revision>2</cp:revision>
  <dcterms:created xsi:type="dcterms:W3CDTF">2020-06-11T15:12:21Z</dcterms:created>
  <dcterms:modified xsi:type="dcterms:W3CDTF">2020-07-06T21:00:07Z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0x0101006DD746176CFCD04EBE815158442FEF08</vt:lpwstr>
  </property>
</Properties>
</file>