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otero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Research workflows for iPad 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EndNote and Zotero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7402" y="4788949"/>
            <a:ext cx="36366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Alexandra Sarkozy, MSI</a:t>
            </a:r>
          </a:p>
          <a:p>
            <a:pPr algn="ctr"/>
            <a:r>
              <a:rPr lang="en-US"/>
              <a:t>July 21, 2015</a:t>
            </a: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Zotero for iPad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 apps: Papership and Zotpad</a:t>
            </a:r>
          </a:p>
          <a:p>
            <a:r>
              <a:rPr lang="en-US"/>
              <a:t>Papership can also be a client for Mendeley library</a:t>
            </a:r>
          </a:p>
          <a:p>
            <a:r>
              <a:rPr lang="en-US"/>
              <a:t>Mostly read-only, i.e., "PDFs on the beach" 🌴</a:t>
            </a:r>
          </a:p>
          <a:p>
            <a:r>
              <a:rPr lang="en-US"/>
              <a:t>Papership can extract DOI from certain newer PDFs and pull citation from Google Scholar</a:t>
            </a:r>
          </a:p>
        </p:txBody>
      </p:sp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Zotero for iPad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Zotero account at </a:t>
            </a:r>
            <a:r>
              <a:rPr lang="en-US">
                <a:hlinkClick r:id="rId2"/>
              </a:rPr>
              <a:t>www.zotero.org</a:t>
            </a:r>
            <a:endParaRPr lang="en-US"/>
          </a:p>
          <a:p>
            <a:r>
              <a:rPr lang="en-US"/>
              <a:t>Install Zotpad and/or Papership</a:t>
            </a:r>
          </a:p>
          <a:p>
            <a:r>
              <a:rPr lang="en-US"/>
              <a:t>Login and sync with Zotero account</a:t>
            </a:r>
          </a:p>
          <a:p>
            <a:r>
              <a:rPr lang="en-US"/>
              <a:t>No proxy </a:t>
            </a:r>
            <a:r>
              <a:rPr lang="de-DE"/>
              <a:t>ca</a:t>
            </a:r>
            <a:r>
              <a:rPr lang="en-US"/>
              <a:t>pability, though you can set a proxy in desktop Zotero Firefox plugin or standalone version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 for Papership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Open Safari and navigate to PDF, either through web or library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In PDF reader, choose "Open in…" Papership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Same for Zotpad: "Open in…" Zotpad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Papership might generate a proper citation; otherwise only PDF is imported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Papership and Zotpad Preview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Danke schön!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🌻🌾🍄🐅🐇🐆🐏🐓🐛🍫</a:t>
            </a:r>
          </a:p>
        </p:txBody>
      </p:sp>
    </p:spTree>
    <p:extLst>
      <p:ext uri="{BB962C8B-B14F-4D97-AF65-F5344CB8AC3E}">
        <p14:creationId xmlns:p14="http://schemas.microsoft.com/office/powerpoint/2010/main" val="470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and Zotero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Bibliographic management software</a:t>
            </a:r>
          </a:p>
          <a:p>
            <a:r>
              <a:rPr lang="en-US"/>
              <a:t>Formerly desktop applications, now web-enabled</a:t>
            </a:r>
          </a:p>
          <a:p>
            <a:r>
              <a:rPr lang="en-US"/>
              <a:t>Standalone iPad apps: EndNote, Papership, Zotpad</a:t>
            </a:r>
          </a:p>
          <a:p>
            <a:r>
              <a:rPr lang="en-US"/>
              <a:t>Store citations and PDFs, annotations, and other attachments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for iPad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for iPad 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WSU site license includes desktop and cloud access to EndNote library</a:t>
            </a:r>
          </a:p>
          <a:p>
            <a:r>
              <a:rPr lang="en-US"/>
              <a:t>iPad app is separate, 💰</a:t>
            </a:r>
          </a:p>
          <a:p>
            <a:r>
              <a:rPr lang="en-US"/>
              <a:t>Sync library across devices</a:t>
            </a:r>
          </a:p>
          <a:p>
            <a:r>
              <a:rPr lang="en-US"/>
              <a:t>Sync annotations across machines and devices</a:t>
            </a:r>
          </a:p>
          <a:p>
            <a:r>
              <a:rPr lang="en-US"/>
              <a:t>No Word integration for iPad app (yet) 📝</a:t>
            </a:r>
          </a:p>
          <a:p>
            <a:r>
              <a:rPr lang="en-US"/>
              <a:t>No proxy integration 😔</a:t>
            </a:r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for iPad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account at myendnoteweb.com</a:t>
            </a:r>
          </a:p>
          <a:p>
            <a:r>
              <a:rPr lang="en-US"/>
              <a:t>Sync with desktop library (only one library can be synced; 4 gig storage)</a:t>
            </a:r>
          </a:p>
          <a:p>
            <a:r>
              <a:rPr lang="en-US"/>
              <a:t>Download iPad app</a:t>
            </a:r>
          </a:p>
          <a:p>
            <a:r>
              <a:rPr lang="en-US"/>
              <a:t>Login and sync library</a:t>
            </a:r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for iPad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can:</a:t>
            </a:r>
          </a:p>
          <a:p>
            <a:pPr lvl="1"/>
            <a:r>
              <a:rPr lang="en-US"/>
              <a:t>Add references to library from web or from library databases</a:t>
            </a:r>
          </a:p>
          <a:p>
            <a:pPr lvl="1"/>
            <a:r>
              <a:rPr lang="en-US"/>
              <a:t>Add PDFs from open sources or where proxy access through browser is available</a:t>
            </a:r>
          </a:p>
          <a:p>
            <a:pPr lvl="1"/>
            <a:r>
              <a:rPr lang="en-US"/>
              <a:t>View and annotate citations and PDFs</a:t>
            </a:r>
          </a:p>
          <a:p>
            <a:pPr lvl="1"/>
            <a:r>
              <a:rPr lang="en-US"/>
              <a:t>Share citations and PDFs with colleagues via messaging and email</a:t>
            </a:r>
          </a:p>
          <a:p>
            <a:pPr lvl="1"/>
            <a:r>
              <a:rPr lang="en-US"/>
              <a:t>Manage groups and organize citations</a:t>
            </a:r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EndNote for iPad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Let's take a look: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02" y="849311"/>
            <a:ext cx="3811459" cy="50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 for adding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Adding a citation from a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Navigate to library website from within EndNote browser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Choose database, search, locate citation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Export citation as usual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Open PDF if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"Open in…" EndNote for iPad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Download citation from Downloads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Drag and drop PDF from Downloads folder to attach to citation record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Zotero For iPad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Light_16x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1727</TotalTime>
  <Application>Microsoft Macintosh PowerPoint</Application>
  <PresentationFormat>Widescreen</PresentationFormat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OfficeLight_16x9</vt:lpstr>
      <vt:lpstr>Research workflows for iPad 📱</vt:lpstr>
      <vt:lpstr>EndNote and Zotero</vt:lpstr>
      <vt:lpstr>EndNote for iPad</vt:lpstr>
      <vt:lpstr>EndNote for iPad 📱</vt:lpstr>
      <vt:lpstr>EndNote for iPad</vt:lpstr>
      <vt:lpstr>EndNote for iPad</vt:lpstr>
      <vt:lpstr>EndNote for iPad</vt:lpstr>
      <vt:lpstr>Workflow for adding references</vt:lpstr>
      <vt:lpstr>Zotero For iPad</vt:lpstr>
      <vt:lpstr>Zotero for iPad</vt:lpstr>
      <vt:lpstr>Zotero for iPad</vt:lpstr>
      <vt:lpstr>Workflow for Papership</vt:lpstr>
      <vt:lpstr>Papership and Zotpad Preview</vt:lpstr>
      <vt:lpstr>Danke schön!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ff2662@wayne.edu</dc:creator>
  <cp:lastModifiedBy>ff2662@wayne.edu</cp:lastModifiedBy>
  <cp:revision>53</cp:revision>
  <dcterms:created xsi:type="dcterms:W3CDTF">2015-07-21T09:55:38Z</dcterms:created>
  <dcterms:modified xsi:type="dcterms:W3CDTF">2015-07-23T17:17:17Z</dcterms:modified>
</cp:coreProperties>
</file>